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90" r:id="rId5"/>
    <p:sldMasterId id="2147483716" r:id="rId6"/>
    <p:sldMasterId id="2147483741" r:id="rId7"/>
  </p:sldMasterIdLst>
  <p:notesMasterIdLst>
    <p:notesMasterId r:id="rId30"/>
  </p:notesMasterIdLst>
  <p:sldIdLst>
    <p:sldId id="256" r:id="rId8"/>
    <p:sldId id="277" r:id="rId9"/>
    <p:sldId id="313" r:id="rId10"/>
    <p:sldId id="317" r:id="rId11"/>
    <p:sldId id="264" r:id="rId12"/>
    <p:sldId id="329" r:id="rId13"/>
    <p:sldId id="332" r:id="rId14"/>
    <p:sldId id="331" r:id="rId15"/>
    <p:sldId id="330" r:id="rId16"/>
    <p:sldId id="266" r:id="rId17"/>
    <p:sldId id="315" r:id="rId18"/>
    <p:sldId id="314" r:id="rId19"/>
    <p:sldId id="259" r:id="rId20"/>
    <p:sldId id="307" r:id="rId21"/>
    <p:sldId id="302" r:id="rId22"/>
    <p:sldId id="316" r:id="rId23"/>
    <p:sldId id="321" r:id="rId24"/>
    <p:sldId id="308" r:id="rId25"/>
    <p:sldId id="309" r:id="rId26"/>
    <p:sldId id="310" r:id="rId27"/>
    <p:sldId id="311" r:id="rId28"/>
    <p:sldId id="275"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4516"/>
    <a:srgbClr val="8A1A9B"/>
    <a:srgbClr val="FA4616"/>
    <a:srgbClr val="FFD800"/>
    <a:srgbClr val="33A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94667"/>
  </p:normalViewPr>
  <p:slideViewPr>
    <p:cSldViewPr snapToGrid="0">
      <p:cViewPr varScale="1">
        <p:scale>
          <a:sx n="64" d="100"/>
          <a:sy n="64" d="100"/>
        </p:scale>
        <p:origin x="72"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IE"/>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834D9AA-FAAF-4C69-BBE3-896DECA7F640}" type="datetimeFigureOut">
              <a:rPr lang="en-IE" smtClean="0"/>
              <a:t>17/07/2023</a:t>
            </a:fld>
            <a:endParaRPr lang="en-IE"/>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IE"/>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IE"/>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1838969-B5E4-4259-89BD-5D9448C17D2B}" type="slidenum">
              <a:rPr lang="en-IE" smtClean="0"/>
              <a:t>‹#›</a:t>
            </a:fld>
            <a:endParaRPr lang="en-IE"/>
          </a:p>
        </p:txBody>
      </p:sp>
    </p:spTree>
    <p:extLst>
      <p:ext uri="{BB962C8B-B14F-4D97-AF65-F5344CB8AC3E}">
        <p14:creationId xmlns:p14="http://schemas.microsoft.com/office/powerpoint/2010/main" val="272999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here, BrightWork 365 comes with out-of-the box functionality for request management, project management, and portfolio management. While you need to start with 1 Portfolio and 1 Program (as this is required for built-in reporting), you’re not required to use the Request Management capability. You can also define what pieces of Project Management capability you want to start with, and if you want to start with a single project template or have multiple. These templates can be modified to only allow some of the project management capability to be utilized to Start, and then Evolve to additional capability.</a:t>
            </a:r>
          </a:p>
        </p:txBody>
      </p:sp>
      <p:sp>
        <p:nvSpPr>
          <p:cNvPr id="4" name="Slide Number Placeholder 3"/>
          <p:cNvSpPr>
            <a:spLocks noGrp="1"/>
          </p:cNvSpPr>
          <p:nvPr>
            <p:ph type="sldNum" sz="quarter" idx="5"/>
          </p:nvPr>
        </p:nvSpPr>
        <p:spPr/>
        <p:txBody>
          <a:bodyPr/>
          <a:lstStyle/>
          <a:p>
            <a:fld id="{81838969-B5E4-4259-89BD-5D9448C17D2B}" type="slidenum">
              <a:rPr lang="en-IE" smtClean="0"/>
              <a:t>7</a:t>
            </a:fld>
            <a:endParaRPr lang="en-IE"/>
          </a:p>
        </p:txBody>
      </p:sp>
    </p:spTree>
    <p:extLst>
      <p:ext uri="{BB962C8B-B14F-4D97-AF65-F5344CB8AC3E}">
        <p14:creationId xmlns:p14="http://schemas.microsoft.com/office/powerpoint/2010/main" val="77674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EECC5-0BBF-474D-BC2E-0BE60D345EB9}" type="slidenum">
              <a:rPr lang="en-US" smtClean="0"/>
              <a:t>15</a:t>
            </a:fld>
            <a:endParaRPr lang="en-US"/>
          </a:p>
        </p:txBody>
      </p:sp>
    </p:spTree>
    <p:extLst>
      <p:ext uri="{BB962C8B-B14F-4D97-AF65-F5344CB8AC3E}">
        <p14:creationId xmlns:p14="http://schemas.microsoft.com/office/powerpoint/2010/main" val="68129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EECC5-0BBF-474D-BC2E-0BE60D345EB9}" type="slidenum">
              <a:rPr lang="en-US" smtClean="0"/>
              <a:t>16</a:t>
            </a:fld>
            <a:endParaRPr lang="en-US"/>
          </a:p>
        </p:txBody>
      </p:sp>
    </p:spTree>
    <p:extLst>
      <p:ext uri="{BB962C8B-B14F-4D97-AF65-F5344CB8AC3E}">
        <p14:creationId xmlns:p14="http://schemas.microsoft.com/office/powerpoint/2010/main" val="3483843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998894" y="3098411"/>
            <a:ext cx="9825038" cy="997728"/>
          </a:xfrm>
        </p:spPr>
        <p:txBody>
          <a:bodyPr>
            <a:normAutofit/>
          </a:bodyPr>
          <a:lstStyle>
            <a:lvl1pPr>
              <a:defRPr sz="3200" b="1" baseline="0"/>
            </a:lvl1pPr>
          </a:lstStyle>
          <a:p>
            <a:pPr lvl="0"/>
            <a:r>
              <a:rPr lang="en-US" sz="3200" b="1"/>
              <a:t>Click to add text </a:t>
            </a:r>
            <a:endParaRPr lang="en-IE"/>
          </a:p>
        </p:txBody>
      </p:sp>
      <p:sp>
        <p:nvSpPr>
          <p:cNvPr id="8" name="Content Placeholder 7"/>
          <p:cNvSpPr>
            <a:spLocks noGrp="1"/>
          </p:cNvSpPr>
          <p:nvPr>
            <p:ph sz="quarter" idx="11" hasCustomPrompt="1"/>
          </p:nvPr>
        </p:nvSpPr>
        <p:spPr>
          <a:xfrm>
            <a:off x="998538" y="4264025"/>
            <a:ext cx="2416175" cy="298450"/>
          </a:xfrm>
        </p:spPr>
        <p:txBody>
          <a:bodyPr>
            <a:noAutofit/>
          </a:bodyPr>
          <a:lstStyle>
            <a:lvl1pPr>
              <a:defRPr sz="1600" baseline="0">
                <a:solidFill>
                  <a:schemeClr val="accent4"/>
                </a:solidFill>
              </a:defRPr>
            </a:lvl1pPr>
          </a:lstStyle>
          <a:p>
            <a:pPr lvl="0"/>
            <a:r>
              <a:rPr lang="en-US"/>
              <a:t>Click to add text </a:t>
            </a:r>
            <a:endParaRPr lang="en-IE"/>
          </a:p>
        </p:txBody>
      </p:sp>
      <p:sp>
        <p:nvSpPr>
          <p:cNvPr id="11" name="Content Placeholder 10"/>
          <p:cNvSpPr>
            <a:spLocks noGrp="1"/>
          </p:cNvSpPr>
          <p:nvPr>
            <p:ph sz="quarter" idx="12" hasCustomPrompt="1"/>
          </p:nvPr>
        </p:nvSpPr>
        <p:spPr>
          <a:xfrm>
            <a:off x="998538" y="5127625"/>
            <a:ext cx="1893887" cy="1208088"/>
          </a:xfrm>
        </p:spPr>
        <p:txBody>
          <a:bodyPr>
            <a:normAutofit/>
          </a:bodyPr>
          <a:lstStyle>
            <a:lvl1pPr>
              <a:defRPr sz="1600" baseline="0"/>
            </a:lvl1pPr>
          </a:lstStyle>
          <a:p>
            <a:pPr lvl="0"/>
            <a:r>
              <a:rPr lang="en-US"/>
              <a:t>Add headshot </a:t>
            </a:r>
            <a:endParaRPr lang="en-IE"/>
          </a:p>
        </p:txBody>
      </p:sp>
      <p:sp>
        <p:nvSpPr>
          <p:cNvPr id="17" name="Content Placeholder 7"/>
          <p:cNvSpPr>
            <a:spLocks noGrp="1"/>
          </p:cNvSpPr>
          <p:nvPr>
            <p:ph sz="quarter" idx="13" hasCustomPrompt="1"/>
          </p:nvPr>
        </p:nvSpPr>
        <p:spPr>
          <a:xfrm>
            <a:off x="2970407" y="5321252"/>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9" name="Content Placeholder 7"/>
          <p:cNvSpPr>
            <a:spLocks noGrp="1"/>
          </p:cNvSpPr>
          <p:nvPr>
            <p:ph sz="quarter" idx="14" hasCustomPrompt="1"/>
          </p:nvPr>
        </p:nvSpPr>
        <p:spPr>
          <a:xfrm>
            <a:off x="2970406" y="5638363"/>
            <a:ext cx="7769550" cy="298450"/>
          </a:xfrm>
        </p:spPr>
        <p:txBody>
          <a:bodyPr>
            <a:noAutofit/>
          </a:bodyPr>
          <a:lstStyle>
            <a:lvl1pPr>
              <a:defRPr sz="1600" b="0" baseline="0">
                <a:solidFill>
                  <a:schemeClr val="bg1"/>
                </a:solidFill>
              </a:defRPr>
            </a:lvl1pPr>
          </a:lstStyle>
          <a:p>
            <a:pPr lvl="0"/>
            <a:r>
              <a:rPr lang="en-US"/>
              <a:t>Click to add text</a:t>
            </a:r>
          </a:p>
          <a:p>
            <a:pPr lvl="0"/>
            <a:r>
              <a:rPr lang="en-US"/>
              <a:t> </a:t>
            </a:r>
            <a:endParaRPr lang="en-IE"/>
          </a:p>
        </p:txBody>
      </p:sp>
    </p:spTree>
    <p:extLst>
      <p:ext uri="{BB962C8B-B14F-4D97-AF65-F5344CB8AC3E}">
        <p14:creationId xmlns:p14="http://schemas.microsoft.com/office/powerpoint/2010/main" val="398721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2 Images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4"/>
          <p:cNvSpPr>
            <a:spLocks noGrp="1"/>
          </p:cNvSpPr>
          <p:nvPr>
            <p:ph sz="quarter" idx="12"/>
          </p:nvPr>
        </p:nvSpPr>
        <p:spPr>
          <a:xfrm>
            <a:off x="317370" y="979261"/>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11"/>
          <p:cNvSpPr>
            <a:spLocks noGrp="1"/>
          </p:cNvSpPr>
          <p:nvPr>
            <p:ph sz="quarter" idx="13"/>
          </p:nvPr>
        </p:nvSpPr>
        <p:spPr>
          <a:xfrm>
            <a:off x="317369" y="3452587"/>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7" name="Content Placeholder 3"/>
          <p:cNvSpPr>
            <a:spLocks noGrp="1"/>
          </p:cNvSpPr>
          <p:nvPr>
            <p:ph sz="quarter" idx="10" hasCustomPrompt="1"/>
          </p:nvPr>
        </p:nvSpPr>
        <p:spPr>
          <a:xfrm>
            <a:off x="6726627" y="979261"/>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8" name="Content Placeholder 5"/>
          <p:cNvSpPr>
            <a:spLocks noGrp="1"/>
          </p:cNvSpPr>
          <p:nvPr>
            <p:ph sz="quarter" idx="11" hasCustomPrompt="1"/>
          </p:nvPr>
        </p:nvSpPr>
        <p:spPr>
          <a:xfrm>
            <a:off x="6726627" y="1893661"/>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616363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martArt Placehol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martArt Placeholder 2"/>
          <p:cNvSpPr>
            <a:spLocks noGrp="1"/>
          </p:cNvSpPr>
          <p:nvPr>
            <p:ph type="dgm" sz="quarter" idx="10"/>
          </p:nvPr>
        </p:nvSpPr>
        <p:spPr>
          <a:xfrm>
            <a:off x="438538" y="1147310"/>
            <a:ext cx="11140751" cy="4367082"/>
          </a:xfrm>
        </p:spPr>
        <p:txBody>
          <a:bodyPr/>
          <a:lstStyle/>
          <a:p>
            <a:r>
              <a:rPr lang="en-US"/>
              <a:t>Click icon to add SmartArt graphic</a:t>
            </a:r>
            <a:endParaRPr lang="en-IE"/>
          </a:p>
        </p:txBody>
      </p:sp>
    </p:spTree>
    <p:extLst>
      <p:ext uri="{BB962C8B-B14F-4D97-AF65-F5344CB8AC3E}">
        <p14:creationId xmlns:p14="http://schemas.microsoft.com/office/powerpoint/2010/main" val="337236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 no 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051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slide with title ">
    <p:spTree>
      <p:nvGrpSpPr>
        <p:cNvPr id="1" name=""/>
        <p:cNvGrpSpPr/>
        <p:nvPr/>
      </p:nvGrpSpPr>
      <p:grpSpPr>
        <a:xfrm>
          <a:off x="0" y="0"/>
          <a:ext cx="0" cy="0"/>
          <a:chOff x="0" y="0"/>
          <a:chExt cx="0" cy="0"/>
        </a:xfrm>
      </p:grpSpPr>
      <p:sp>
        <p:nvSpPr>
          <p:cNvPr id="4"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3409520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er logos x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8975" y="2230438"/>
            <a:ext cx="2520950" cy="1725612"/>
          </a:xfrm>
        </p:spPr>
        <p:txBody>
          <a:bodyPr/>
          <a:lstStyle/>
          <a:p>
            <a:pPr lvl="0"/>
            <a:r>
              <a:rPr lang="en-US"/>
              <a:t>Edit Master text styles</a:t>
            </a:r>
          </a:p>
          <a:p>
            <a:pPr lvl="1"/>
            <a:r>
              <a:rPr lang="en-US"/>
              <a:t>Second level</a:t>
            </a:r>
          </a:p>
        </p:txBody>
      </p:sp>
      <p:sp>
        <p:nvSpPr>
          <p:cNvPr id="10" name="Content Placeholder 3"/>
          <p:cNvSpPr>
            <a:spLocks noGrp="1"/>
          </p:cNvSpPr>
          <p:nvPr>
            <p:ph sz="quarter" idx="11"/>
          </p:nvPr>
        </p:nvSpPr>
        <p:spPr>
          <a:xfrm>
            <a:off x="3425761" y="2230438"/>
            <a:ext cx="2520950" cy="1725612"/>
          </a:xfrm>
        </p:spPr>
        <p:txBody>
          <a:bodyPr/>
          <a:lstStyle/>
          <a:p>
            <a:pPr lvl="0"/>
            <a:r>
              <a:rPr lang="en-US"/>
              <a:t>Edit Master text styles</a:t>
            </a:r>
          </a:p>
          <a:p>
            <a:pPr lvl="1"/>
            <a:r>
              <a:rPr lang="en-US"/>
              <a:t>Second level</a:t>
            </a:r>
          </a:p>
        </p:txBody>
      </p:sp>
      <p:sp>
        <p:nvSpPr>
          <p:cNvPr id="11" name="Content Placeholder 3"/>
          <p:cNvSpPr>
            <a:spLocks noGrp="1"/>
          </p:cNvSpPr>
          <p:nvPr>
            <p:ph sz="quarter" idx="12"/>
          </p:nvPr>
        </p:nvSpPr>
        <p:spPr>
          <a:xfrm>
            <a:off x="688911" y="4304770"/>
            <a:ext cx="2520950" cy="1725612"/>
          </a:xfrm>
        </p:spPr>
        <p:txBody>
          <a:bodyPr/>
          <a:lstStyle/>
          <a:p>
            <a:pPr lvl="0"/>
            <a:r>
              <a:rPr lang="en-US"/>
              <a:t>Edit Master text styles</a:t>
            </a:r>
          </a:p>
          <a:p>
            <a:pPr lvl="1"/>
            <a:r>
              <a:rPr lang="en-US"/>
              <a:t>Second level</a:t>
            </a:r>
          </a:p>
        </p:txBody>
      </p:sp>
      <p:sp>
        <p:nvSpPr>
          <p:cNvPr id="12" name="Content Placeholder 3"/>
          <p:cNvSpPr>
            <a:spLocks noGrp="1"/>
          </p:cNvSpPr>
          <p:nvPr>
            <p:ph sz="quarter" idx="13"/>
          </p:nvPr>
        </p:nvSpPr>
        <p:spPr>
          <a:xfrm>
            <a:off x="3425761" y="4304770"/>
            <a:ext cx="2520950" cy="1725612"/>
          </a:xfrm>
        </p:spPr>
        <p:txBody>
          <a:bodyPr/>
          <a:lstStyle/>
          <a:p>
            <a:pPr lvl="0"/>
            <a:r>
              <a:rPr lang="en-US"/>
              <a:t>Edit Master text styles</a:t>
            </a:r>
          </a:p>
          <a:p>
            <a:pPr lvl="1"/>
            <a:r>
              <a:rPr lang="en-US"/>
              <a:t>Second level</a:t>
            </a:r>
          </a:p>
        </p:txBody>
      </p:sp>
      <p:sp>
        <p:nvSpPr>
          <p:cNvPr id="13" name="Content Placeholder 3"/>
          <p:cNvSpPr>
            <a:spLocks noGrp="1"/>
          </p:cNvSpPr>
          <p:nvPr>
            <p:ph sz="quarter" idx="14"/>
          </p:nvPr>
        </p:nvSpPr>
        <p:spPr>
          <a:xfrm>
            <a:off x="6237192" y="2230438"/>
            <a:ext cx="2520950" cy="1725612"/>
          </a:xfrm>
        </p:spPr>
        <p:txBody>
          <a:bodyPr/>
          <a:lstStyle/>
          <a:p>
            <a:pPr lvl="0"/>
            <a:r>
              <a:rPr lang="en-US"/>
              <a:t>Edit Master text styles</a:t>
            </a:r>
          </a:p>
          <a:p>
            <a:pPr lvl="1"/>
            <a:r>
              <a:rPr lang="en-US"/>
              <a:t>Second level</a:t>
            </a:r>
          </a:p>
        </p:txBody>
      </p:sp>
      <p:sp>
        <p:nvSpPr>
          <p:cNvPr id="14" name="Content Placeholder 3"/>
          <p:cNvSpPr>
            <a:spLocks noGrp="1"/>
          </p:cNvSpPr>
          <p:nvPr>
            <p:ph sz="quarter" idx="15"/>
          </p:nvPr>
        </p:nvSpPr>
        <p:spPr>
          <a:xfrm>
            <a:off x="8977669" y="2230438"/>
            <a:ext cx="2520950" cy="1725612"/>
          </a:xfrm>
        </p:spPr>
        <p:txBody>
          <a:bodyPr/>
          <a:lstStyle/>
          <a:p>
            <a:pPr lvl="0"/>
            <a:r>
              <a:rPr lang="en-US"/>
              <a:t>Edit Master text styles</a:t>
            </a:r>
          </a:p>
          <a:p>
            <a:pPr lvl="1"/>
            <a:r>
              <a:rPr lang="en-US"/>
              <a:t>Second level</a:t>
            </a:r>
          </a:p>
        </p:txBody>
      </p:sp>
      <p:sp>
        <p:nvSpPr>
          <p:cNvPr id="15" name="Content Placeholder 3"/>
          <p:cNvSpPr>
            <a:spLocks noGrp="1"/>
          </p:cNvSpPr>
          <p:nvPr>
            <p:ph sz="quarter" idx="16"/>
          </p:nvPr>
        </p:nvSpPr>
        <p:spPr>
          <a:xfrm>
            <a:off x="6237192" y="4304770"/>
            <a:ext cx="2520950" cy="1725612"/>
          </a:xfrm>
        </p:spPr>
        <p:txBody>
          <a:bodyPr/>
          <a:lstStyle/>
          <a:p>
            <a:pPr lvl="0"/>
            <a:r>
              <a:rPr lang="en-US"/>
              <a:t>Edit Master text styles</a:t>
            </a:r>
          </a:p>
          <a:p>
            <a:pPr lvl="1"/>
            <a:r>
              <a:rPr lang="en-US"/>
              <a:t>Second level</a:t>
            </a:r>
          </a:p>
        </p:txBody>
      </p:sp>
      <p:sp>
        <p:nvSpPr>
          <p:cNvPr id="16" name="Content Placeholder 3"/>
          <p:cNvSpPr>
            <a:spLocks noGrp="1"/>
          </p:cNvSpPr>
          <p:nvPr>
            <p:ph sz="quarter" idx="17"/>
          </p:nvPr>
        </p:nvSpPr>
        <p:spPr>
          <a:xfrm>
            <a:off x="8977669" y="4304770"/>
            <a:ext cx="2520950" cy="1725612"/>
          </a:xfrm>
        </p:spPr>
        <p:txBody>
          <a:bodyPr/>
          <a:lstStyle/>
          <a:p>
            <a:pPr lvl="0"/>
            <a:r>
              <a:rPr lang="en-US"/>
              <a:t>Edit Master text styles</a:t>
            </a:r>
          </a:p>
          <a:p>
            <a:pPr lvl="1"/>
            <a:r>
              <a:rPr lang="en-US"/>
              <a:t>Second level</a:t>
            </a:r>
          </a:p>
        </p:txBody>
      </p:sp>
      <p:sp>
        <p:nvSpPr>
          <p:cNvPr id="21"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12950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er Logos x 3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2994253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387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10"/>
          <p:cNvSpPr>
            <a:spLocks noGrp="1"/>
          </p:cNvSpPr>
          <p:nvPr>
            <p:ph sz="quarter" idx="12" hasCustomPrompt="1"/>
          </p:nvPr>
        </p:nvSpPr>
        <p:spPr>
          <a:xfrm>
            <a:off x="1007869" y="5062311"/>
            <a:ext cx="1893887" cy="1208088"/>
          </a:xfrm>
        </p:spPr>
        <p:txBody>
          <a:bodyPr>
            <a:normAutofit/>
          </a:bodyPr>
          <a:lstStyle>
            <a:lvl1pPr>
              <a:defRPr sz="1600" baseline="0"/>
            </a:lvl1pPr>
          </a:lstStyle>
          <a:p>
            <a:pPr lvl="0"/>
            <a:r>
              <a:rPr lang="en-US"/>
              <a:t>Add headshot </a:t>
            </a:r>
            <a:endParaRPr lang="en-IE"/>
          </a:p>
        </p:txBody>
      </p:sp>
      <p:sp>
        <p:nvSpPr>
          <p:cNvPr id="10" name="Content Placeholder 7"/>
          <p:cNvSpPr>
            <a:spLocks noGrp="1"/>
          </p:cNvSpPr>
          <p:nvPr>
            <p:ph sz="quarter" idx="13" hasCustomPrompt="1"/>
          </p:nvPr>
        </p:nvSpPr>
        <p:spPr>
          <a:xfrm>
            <a:off x="2979737" y="5102437"/>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1" name="Content Placeholder 7"/>
          <p:cNvSpPr>
            <a:spLocks noGrp="1"/>
          </p:cNvSpPr>
          <p:nvPr>
            <p:ph sz="quarter" idx="14" hasCustomPrompt="1"/>
          </p:nvPr>
        </p:nvSpPr>
        <p:spPr>
          <a:xfrm>
            <a:off x="2979737" y="5400887"/>
            <a:ext cx="3728973" cy="298450"/>
          </a:xfrm>
        </p:spPr>
        <p:txBody>
          <a:bodyPr>
            <a:noAutofit/>
          </a:bodyPr>
          <a:lstStyle>
            <a:lvl1pPr>
              <a:defRPr sz="1600" b="0" baseline="0">
                <a:solidFill>
                  <a:schemeClr val="bg1"/>
                </a:solidFill>
              </a:defRPr>
            </a:lvl1pPr>
          </a:lstStyle>
          <a:p>
            <a:pPr lvl="0"/>
            <a:r>
              <a:rPr lang="en-US"/>
              <a:t>Click to add phone number </a:t>
            </a:r>
          </a:p>
          <a:p>
            <a:pPr lvl="0"/>
            <a:r>
              <a:rPr lang="en-US"/>
              <a:t> </a:t>
            </a:r>
            <a:endParaRPr lang="en-IE"/>
          </a:p>
        </p:txBody>
      </p:sp>
      <p:sp>
        <p:nvSpPr>
          <p:cNvPr id="12" name="Content Placeholder 7"/>
          <p:cNvSpPr>
            <a:spLocks noGrp="1"/>
          </p:cNvSpPr>
          <p:nvPr>
            <p:ph sz="quarter" idx="15" hasCustomPrompt="1"/>
          </p:nvPr>
        </p:nvSpPr>
        <p:spPr>
          <a:xfrm>
            <a:off x="2979737" y="5702075"/>
            <a:ext cx="3728973" cy="298450"/>
          </a:xfrm>
        </p:spPr>
        <p:txBody>
          <a:bodyPr>
            <a:noAutofit/>
          </a:bodyPr>
          <a:lstStyle>
            <a:lvl1pPr>
              <a:defRPr sz="1600" b="0" baseline="0">
                <a:solidFill>
                  <a:schemeClr val="bg1"/>
                </a:solidFill>
              </a:defRPr>
            </a:lvl1pPr>
          </a:lstStyle>
          <a:p>
            <a:pPr lvl="0"/>
            <a:r>
              <a:rPr lang="en-US"/>
              <a:t>Click to add email address </a:t>
            </a:r>
          </a:p>
          <a:p>
            <a:pPr lvl="0"/>
            <a:r>
              <a:rPr lang="en-US"/>
              <a:t> </a:t>
            </a:r>
            <a:endParaRPr lang="en-IE"/>
          </a:p>
        </p:txBody>
      </p:sp>
    </p:spTree>
    <p:extLst>
      <p:ext uri="{BB962C8B-B14F-4D97-AF65-F5344CB8AC3E}">
        <p14:creationId xmlns:p14="http://schemas.microsoft.com/office/powerpoint/2010/main" val="2132329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isit websi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948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What is Brigh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0" baseline="0">
                <a:solidFill>
                  <a:schemeClr val="bg2"/>
                </a:solidFill>
              </a:defRPr>
            </a:lvl1pPr>
          </a:lstStyle>
          <a:p>
            <a:pPr lvl="0"/>
            <a:r>
              <a:rPr lang="en-US"/>
              <a:t>Text Heading </a:t>
            </a:r>
          </a:p>
        </p:txBody>
      </p:sp>
      <p:sp>
        <p:nvSpPr>
          <p:cNvPr id="6"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bg1"/>
                </a:solidFill>
              </a:defRPr>
            </a:lvl1pPr>
          </a:lstStyle>
          <a:p>
            <a:pPr lvl="0"/>
            <a:r>
              <a:rPr lang="en-US"/>
              <a:t>Click to add text </a:t>
            </a:r>
          </a:p>
          <a:p>
            <a:pPr lvl="0"/>
            <a:endParaRPr lang="en-US"/>
          </a:p>
          <a:p>
            <a:pPr lvl="0"/>
            <a:endParaRPr lang="en-US"/>
          </a:p>
        </p:txBody>
      </p:sp>
    </p:spTree>
    <p:extLst>
      <p:ext uri="{BB962C8B-B14F-4D97-AF65-F5344CB8AC3E}">
        <p14:creationId xmlns:p14="http://schemas.microsoft.com/office/powerpoint/2010/main" val="129311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5" name="Content Placeholder 20"/>
          <p:cNvSpPr>
            <a:spLocks noGrp="1"/>
          </p:cNvSpPr>
          <p:nvPr>
            <p:ph sz="quarter" idx="18" hasCustomPrompt="1"/>
          </p:nvPr>
        </p:nvSpPr>
        <p:spPr>
          <a:xfrm>
            <a:off x="759019" y="5771903"/>
            <a:ext cx="10963275" cy="719137"/>
          </a:xfrm>
        </p:spPr>
        <p:txBody>
          <a:bodyPr>
            <a:normAutofit/>
          </a:bodyPr>
          <a:lstStyle>
            <a:lvl1pPr>
              <a:defRPr sz="2600" b="1">
                <a:solidFill>
                  <a:schemeClr val="bg2"/>
                </a:solidFill>
              </a:defRPr>
            </a:lvl1pPr>
          </a:lstStyle>
          <a:p>
            <a:pPr lvl="0"/>
            <a:r>
              <a:rPr lang="en-US"/>
              <a:t>Click to add text </a:t>
            </a:r>
          </a:p>
        </p:txBody>
      </p:sp>
      <p:sp>
        <p:nvSpPr>
          <p:cNvPr id="6" name="Content Placeholder 20"/>
          <p:cNvSpPr>
            <a:spLocks noGrp="1"/>
          </p:cNvSpPr>
          <p:nvPr>
            <p:ph sz="quarter" idx="19" hasCustomPrompt="1"/>
          </p:nvPr>
        </p:nvSpPr>
        <p:spPr>
          <a:xfrm>
            <a:off x="759019" y="1314981"/>
            <a:ext cx="10963275" cy="719137"/>
          </a:xfrm>
        </p:spPr>
        <p:txBody>
          <a:bodyPr>
            <a:normAutofit/>
          </a:bodyPr>
          <a:lstStyle>
            <a:lvl1pPr>
              <a:defRPr sz="2600" b="1">
                <a:solidFill>
                  <a:schemeClr val="bg2"/>
                </a:solidFill>
              </a:defRPr>
            </a:lvl1pPr>
          </a:lstStyle>
          <a:p>
            <a:pPr lvl="0"/>
            <a:r>
              <a:rPr lang="en-US"/>
              <a:t>Click to add text </a:t>
            </a:r>
          </a:p>
        </p:txBody>
      </p:sp>
      <p:sp>
        <p:nvSpPr>
          <p:cNvPr id="7" name="Content Placeholder 5"/>
          <p:cNvSpPr>
            <a:spLocks noGrp="1"/>
          </p:cNvSpPr>
          <p:nvPr>
            <p:ph sz="quarter" idx="11" hasCustomPrompt="1"/>
          </p:nvPr>
        </p:nvSpPr>
        <p:spPr>
          <a:xfrm>
            <a:off x="759018" y="2241934"/>
            <a:ext cx="10963275" cy="3322152"/>
          </a:xfrm>
        </p:spPr>
        <p:txBody>
          <a:bodyPr/>
          <a:lstStyle>
            <a:lvl1pPr marL="514350" indent="-514350">
              <a:lnSpc>
                <a:spcPct val="100000"/>
              </a:lnSpc>
              <a:spcAft>
                <a:spcPts val="600"/>
              </a:spcAft>
              <a:buFont typeface="+mj-lt"/>
              <a:buAutoNum type="arabicPeriod"/>
              <a:defRPr sz="2600" baseline="0">
                <a:solidFill>
                  <a:schemeClr val="bg1"/>
                </a:solidFill>
              </a:defRPr>
            </a:lvl1pPr>
          </a:lstStyle>
          <a:p>
            <a:pPr lvl="0"/>
            <a:r>
              <a:rPr lang="en-US"/>
              <a:t>Click to add text </a:t>
            </a:r>
          </a:p>
          <a:p>
            <a:pPr lvl="0"/>
            <a:r>
              <a:rPr lang="en-US"/>
              <a:t>Click to add text</a:t>
            </a:r>
          </a:p>
          <a:p>
            <a:pPr lvl="0"/>
            <a:endParaRPr lang="en-US"/>
          </a:p>
        </p:txBody>
      </p:sp>
    </p:spTree>
    <p:extLst>
      <p:ext uri="{BB962C8B-B14F-4D97-AF65-F5344CB8AC3E}">
        <p14:creationId xmlns:p14="http://schemas.microsoft.com/office/powerpoint/2010/main" val="1491729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RM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709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art Evolv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38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intex Forms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69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rightWork Templates Spectr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254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316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610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787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130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998894" y="3098411"/>
            <a:ext cx="9825038" cy="997728"/>
          </a:xfrm>
        </p:spPr>
        <p:txBody>
          <a:bodyPr>
            <a:normAutofit/>
          </a:bodyPr>
          <a:lstStyle>
            <a:lvl1pPr>
              <a:defRPr sz="3200" b="1" baseline="0"/>
            </a:lvl1pPr>
          </a:lstStyle>
          <a:p>
            <a:pPr lvl="0"/>
            <a:r>
              <a:rPr lang="en-US" sz="3200" b="1"/>
              <a:t>Click to add text </a:t>
            </a:r>
            <a:endParaRPr lang="en-IE"/>
          </a:p>
        </p:txBody>
      </p:sp>
      <p:sp>
        <p:nvSpPr>
          <p:cNvPr id="8" name="Content Placeholder 7"/>
          <p:cNvSpPr>
            <a:spLocks noGrp="1"/>
          </p:cNvSpPr>
          <p:nvPr>
            <p:ph sz="quarter" idx="11" hasCustomPrompt="1"/>
          </p:nvPr>
        </p:nvSpPr>
        <p:spPr>
          <a:xfrm>
            <a:off x="998538" y="4264025"/>
            <a:ext cx="2416175" cy="298450"/>
          </a:xfrm>
        </p:spPr>
        <p:txBody>
          <a:bodyPr>
            <a:noAutofit/>
          </a:bodyPr>
          <a:lstStyle>
            <a:lvl1pPr>
              <a:defRPr sz="1600" baseline="0">
                <a:solidFill>
                  <a:schemeClr val="accent4"/>
                </a:solidFill>
              </a:defRPr>
            </a:lvl1pPr>
          </a:lstStyle>
          <a:p>
            <a:pPr lvl="0"/>
            <a:r>
              <a:rPr lang="en-US"/>
              <a:t>Click to add text </a:t>
            </a:r>
            <a:endParaRPr lang="en-IE"/>
          </a:p>
        </p:txBody>
      </p:sp>
      <p:sp>
        <p:nvSpPr>
          <p:cNvPr id="11" name="Content Placeholder 10"/>
          <p:cNvSpPr>
            <a:spLocks noGrp="1"/>
          </p:cNvSpPr>
          <p:nvPr>
            <p:ph sz="quarter" idx="12" hasCustomPrompt="1"/>
          </p:nvPr>
        </p:nvSpPr>
        <p:spPr>
          <a:xfrm>
            <a:off x="998538" y="5127625"/>
            <a:ext cx="1893887" cy="1208088"/>
          </a:xfrm>
        </p:spPr>
        <p:txBody>
          <a:bodyPr>
            <a:normAutofit/>
          </a:bodyPr>
          <a:lstStyle>
            <a:lvl1pPr>
              <a:defRPr sz="1600" baseline="0"/>
            </a:lvl1pPr>
          </a:lstStyle>
          <a:p>
            <a:pPr lvl="0"/>
            <a:r>
              <a:rPr lang="en-US"/>
              <a:t>Add headshot </a:t>
            </a:r>
            <a:endParaRPr lang="en-IE"/>
          </a:p>
        </p:txBody>
      </p:sp>
      <p:sp>
        <p:nvSpPr>
          <p:cNvPr id="17" name="Content Placeholder 7"/>
          <p:cNvSpPr>
            <a:spLocks noGrp="1"/>
          </p:cNvSpPr>
          <p:nvPr>
            <p:ph sz="quarter" idx="13" hasCustomPrompt="1"/>
          </p:nvPr>
        </p:nvSpPr>
        <p:spPr>
          <a:xfrm>
            <a:off x="2970407" y="5321252"/>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9" name="Content Placeholder 7"/>
          <p:cNvSpPr>
            <a:spLocks noGrp="1"/>
          </p:cNvSpPr>
          <p:nvPr>
            <p:ph sz="quarter" idx="14" hasCustomPrompt="1"/>
          </p:nvPr>
        </p:nvSpPr>
        <p:spPr>
          <a:xfrm>
            <a:off x="2970406" y="5638363"/>
            <a:ext cx="7769550" cy="298450"/>
          </a:xfrm>
        </p:spPr>
        <p:txBody>
          <a:bodyPr>
            <a:noAutofit/>
          </a:bodyPr>
          <a:lstStyle>
            <a:lvl1pPr>
              <a:defRPr sz="1600" b="0" baseline="0">
                <a:solidFill>
                  <a:schemeClr val="bg1"/>
                </a:solidFill>
              </a:defRPr>
            </a:lvl1pPr>
          </a:lstStyle>
          <a:p>
            <a:pPr lvl="0"/>
            <a:r>
              <a:rPr lang="en-US"/>
              <a:t>Click to add text</a:t>
            </a:r>
          </a:p>
          <a:p>
            <a:pPr lvl="0"/>
            <a:r>
              <a:rPr lang="en-US"/>
              <a:t> </a:t>
            </a:r>
            <a:endParaRPr lang="en-IE"/>
          </a:p>
        </p:txBody>
      </p:sp>
    </p:spTree>
    <p:extLst>
      <p:ext uri="{BB962C8B-B14F-4D97-AF65-F5344CB8AC3E}">
        <p14:creationId xmlns:p14="http://schemas.microsoft.com/office/powerpoint/2010/main" val="1743297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5" name="Content Placeholder 20"/>
          <p:cNvSpPr>
            <a:spLocks noGrp="1"/>
          </p:cNvSpPr>
          <p:nvPr>
            <p:ph sz="quarter" idx="18" hasCustomPrompt="1"/>
          </p:nvPr>
        </p:nvSpPr>
        <p:spPr>
          <a:xfrm>
            <a:off x="759019" y="5771903"/>
            <a:ext cx="10963275" cy="719137"/>
          </a:xfrm>
        </p:spPr>
        <p:txBody>
          <a:bodyPr>
            <a:normAutofit/>
          </a:bodyPr>
          <a:lstStyle>
            <a:lvl1pPr>
              <a:defRPr sz="2600" b="1">
                <a:solidFill>
                  <a:schemeClr val="bg2"/>
                </a:solidFill>
              </a:defRPr>
            </a:lvl1pPr>
          </a:lstStyle>
          <a:p>
            <a:pPr lvl="0"/>
            <a:r>
              <a:rPr lang="en-US"/>
              <a:t>Click to add text </a:t>
            </a:r>
          </a:p>
        </p:txBody>
      </p:sp>
      <p:sp>
        <p:nvSpPr>
          <p:cNvPr id="6" name="Content Placeholder 20"/>
          <p:cNvSpPr>
            <a:spLocks noGrp="1"/>
          </p:cNvSpPr>
          <p:nvPr>
            <p:ph sz="quarter" idx="19" hasCustomPrompt="1"/>
          </p:nvPr>
        </p:nvSpPr>
        <p:spPr>
          <a:xfrm>
            <a:off x="759019" y="1314981"/>
            <a:ext cx="10963275" cy="719137"/>
          </a:xfrm>
        </p:spPr>
        <p:txBody>
          <a:bodyPr>
            <a:normAutofit/>
          </a:bodyPr>
          <a:lstStyle>
            <a:lvl1pPr>
              <a:defRPr sz="2600" b="1">
                <a:solidFill>
                  <a:schemeClr val="bg2"/>
                </a:solidFill>
              </a:defRPr>
            </a:lvl1pPr>
          </a:lstStyle>
          <a:p>
            <a:pPr lvl="0"/>
            <a:r>
              <a:rPr lang="en-US"/>
              <a:t>Click to add text </a:t>
            </a:r>
          </a:p>
        </p:txBody>
      </p:sp>
      <p:sp>
        <p:nvSpPr>
          <p:cNvPr id="7" name="Content Placeholder 5"/>
          <p:cNvSpPr>
            <a:spLocks noGrp="1"/>
          </p:cNvSpPr>
          <p:nvPr>
            <p:ph sz="quarter" idx="11" hasCustomPrompt="1"/>
          </p:nvPr>
        </p:nvSpPr>
        <p:spPr>
          <a:xfrm>
            <a:off x="759018" y="2241934"/>
            <a:ext cx="10963275" cy="3322152"/>
          </a:xfrm>
        </p:spPr>
        <p:txBody>
          <a:bodyPr/>
          <a:lstStyle>
            <a:lvl1pPr marL="514350" indent="-514350">
              <a:lnSpc>
                <a:spcPct val="100000"/>
              </a:lnSpc>
              <a:spcAft>
                <a:spcPts val="600"/>
              </a:spcAft>
              <a:buFont typeface="+mj-lt"/>
              <a:buAutoNum type="arabicPeriod"/>
              <a:defRPr sz="2600" baseline="0">
                <a:solidFill>
                  <a:schemeClr val="bg1"/>
                </a:solidFill>
              </a:defRPr>
            </a:lvl1pPr>
          </a:lstStyle>
          <a:p>
            <a:pPr lvl="0"/>
            <a:r>
              <a:rPr lang="en-US"/>
              <a:t>Click to add text </a:t>
            </a:r>
          </a:p>
          <a:p>
            <a:pPr lvl="0"/>
            <a:r>
              <a:rPr lang="en-US"/>
              <a:t>Click to add text</a:t>
            </a:r>
          </a:p>
          <a:p>
            <a:pPr lvl="0"/>
            <a:endParaRPr lang="en-US"/>
          </a:p>
        </p:txBody>
      </p:sp>
    </p:spTree>
    <p:extLst>
      <p:ext uri="{BB962C8B-B14F-4D97-AF65-F5344CB8AC3E}">
        <p14:creationId xmlns:p14="http://schemas.microsoft.com/office/powerpoint/2010/main" val="282803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Breaker Slide">
    <p:spTree>
      <p:nvGrpSpPr>
        <p:cNvPr id="1" name=""/>
        <p:cNvGrpSpPr/>
        <p:nvPr/>
      </p:nvGrpSpPr>
      <p:grpSpPr>
        <a:xfrm>
          <a:off x="0" y="0"/>
          <a:ext cx="0" cy="0"/>
          <a:chOff x="0" y="0"/>
          <a:chExt cx="0" cy="0"/>
        </a:xfrm>
      </p:grpSpPr>
      <p:sp>
        <p:nvSpPr>
          <p:cNvPr id="3" name="Content Placeholder 20"/>
          <p:cNvSpPr>
            <a:spLocks noGrp="1"/>
          </p:cNvSpPr>
          <p:nvPr>
            <p:ph sz="quarter" idx="18" hasCustomPrompt="1"/>
          </p:nvPr>
        </p:nvSpPr>
        <p:spPr>
          <a:xfrm>
            <a:off x="364023" y="5865210"/>
            <a:ext cx="10963275" cy="719137"/>
          </a:xfrm>
        </p:spPr>
        <p:txBody>
          <a:bodyPr>
            <a:normAutofit/>
          </a:bodyPr>
          <a:lstStyle>
            <a:lvl1pPr>
              <a:defRPr sz="3000">
                <a:solidFill>
                  <a:schemeClr val="bg2"/>
                </a:solidFill>
              </a:defRPr>
            </a:lvl1pPr>
          </a:lstStyle>
          <a:p>
            <a:pPr lvl="0"/>
            <a:r>
              <a:rPr lang="en-US"/>
              <a:t>Click to add text </a:t>
            </a:r>
          </a:p>
        </p:txBody>
      </p:sp>
    </p:spTree>
    <p:extLst>
      <p:ext uri="{BB962C8B-B14F-4D97-AF65-F5344CB8AC3E}">
        <p14:creationId xmlns:p14="http://schemas.microsoft.com/office/powerpoint/2010/main" val="1252721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Breaker Slide">
    <p:spTree>
      <p:nvGrpSpPr>
        <p:cNvPr id="1" name=""/>
        <p:cNvGrpSpPr/>
        <p:nvPr/>
      </p:nvGrpSpPr>
      <p:grpSpPr>
        <a:xfrm>
          <a:off x="0" y="0"/>
          <a:ext cx="0" cy="0"/>
          <a:chOff x="0" y="0"/>
          <a:chExt cx="0" cy="0"/>
        </a:xfrm>
      </p:grpSpPr>
      <p:sp>
        <p:nvSpPr>
          <p:cNvPr id="3" name="Content Placeholder 20"/>
          <p:cNvSpPr>
            <a:spLocks noGrp="1"/>
          </p:cNvSpPr>
          <p:nvPr>
            <p:ph sz="quarter" idx="18" hasCustomPrompt="1"/>
          </p:nvPr>
        </p:nvSpPr>
        <p:spPr>
          <a:xfrm>
            <a:off x="364023" y="5865210"/>
            <a:ext cx="10963275" cy="719137"/>
          </a:xfrm>
        </p:spPr>
        <p:txBody>
          <a:bodyPr>
            <a:normAutofit/>
          </a:bodyPr>
          <a:lstStyle>
            <a:lvl1pPr>
              <a:defRPr sz="3000">
                <a:solidFill>
                  <a:schemeClr val="bg2"/>
                </a:solidFill>
              </a:defRPr>
            </a:lvl1pPr>
          </a:lstStyle>
          <a:p>
            <a:pPr lvl="0"/>
            <a:r>
              <a:rPr lang="en-US"/>
              <a:t>Click to add text </a:t>
            </a:r>
          </a:p>
        </p:txBody>
      </p:sp>
    </p:spTree>
    <p:extLst>
      <p:ext uri="{BB962C8B-B14F-4D97-AF65-F5344CB8AC3E}">
        <p14:creationId xmlns:p14="http://schemas.microsoft.com/office/powerpoint/2010/main" val="1384419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with Bullet Points onl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11095037" cy="3919538"/>
          </a:xfrm>
        </p:spPr>
        <p:txBody>
          <a:bodyPr/>
          <a:lstStyle>
            <a:lvl1pPr marL="457200" indent="-457200">
              <a:lnSpc>
                <a:spcPct val="100000"/>
              </a:lnSpc>
              <a:spcAft>
                <a:spcPts val="600"/>
              </a:spcAft>
              <a:buFont typeface="Arial" panose="020B0604020202020204" pitchFamily="34" charset="0"/>
              <a:buChar char="•"/>
              <a:defRPr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164827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de by sid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5"/>
          <p:cNvSpPr>
            <a:spLocks noGrp="1"/>
          </p:cNvSpPr>
          <p:nvPr>
            <p:ph sz="quarter" idx="12" hasCustomPrompt="1"/>
          </p:nvPr>
        </p:nvSpPr>
        <p:spPr>
          <a:xfrm>
            <a:off x="698807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cxnSp>
        <p:nvCxnSpPr>
          <p:cNvPr id="3" name="Straight Connector 2"/>
          <p:cNvCxnSpPr/>
          <p:nvPr/>
        </p:nvCxnSpPr>
        <p:spPr>
          <a:xfrm>
            <a:off x="5635690" y="2034073"/>
            <a:ext cx="9330" cy="38444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135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with Para + Bullet Point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accent2"/>
                </a:solidFill>
              </a:defRPr>
            </a:lvl1pPr>
          </a:lstStyle>
          <a:p>
            <a:pPr lvl="0"/>
            <a:r>
              <a:rPr lang="en-US"/>
              <a:t>Click to add text </a:t>
            </a:r>
          </a:p>
          <a:p>
            <a:pPr lvl="0"/>
            <a:endParaRPr lang="en-US"/>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8" name="Content Placeholder 5"/>
          <p:cNvSpPr>
            <a:spLocks noGrp="1"/>
          </p:cNvSpPr>
          <p:nvPr>
            <p:ph sz="quarter" idx="12" hasCustomPrompt="1"/>
          </p:nvPr>
        </p:nvSpPr>
        <p:spPr>
          <a:xfrm>
            <a:off x="344488" y="3438072"/>
            <a:ext cx="11095037" cy="1157449"/>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 </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35450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and Image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9" y="1044575"/>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9" y="1958975"/>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6"/>
          <p:cNvSpPr>
            <a:spLocks noGrp="1"/>
          </p:cNvSpPr>
          <p:nvPr>
            <p:ph sz="quarter" idx="12"/>
          </p:nvPr>
        </p:nvSpPr>
        <p:spPr>
          <a:xfrm>
            <a:off x="5962261" y="1044575"/>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852931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nd Image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7090522"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Content Placeholder 5"/>
          <p:cNvSpPr>
            <a:spLocks noGrp="1"/>
          </p:cNvSpPr>
          <p:nvPr>
            <p:ph sz="quarter" idx="11" hasCustomPrompt="1"/>
          </p:nvPr>
        </p:nvSpPr>
        <p:spPr>
          <a:xfrm>
            <a:off x="7090522"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12" name="Content Placeholder 6"/>
          <p:cNvSpPr>
            <a:spLocks noGrp="1"/>
          </p:cNvSpPr>
          <p:nvPr>
            <p:ph sz="quarter" idx="12"/>
          </p:nvPr>
        </p:nvSpPr>
        <p:spPr>
          <a:xfrm>
            <a:off x="531845" y="988592"/>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79457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nd 2 Images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4"/>
          <p:cNvSpPr>
            <a:spLocks noGrp="1"/>
          </p:cNvSpPr>
          <p:nvPr>
            <p:ph sz="quarter" idx="12"/>
          </p:nvPr>
        </p:nvSpPr>
        <p:spPr>
          <a:xfrm>
            <a:off x="5990382" y="988592"/>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Content Placeholder 11"/>
          <p:cNvSpPr>
            <a:spLocks noGrp="1"/>
          </p:cNvSpPr>
          <p:nvPr>
            <p:ph sz="quarter" idx="13"/>
          </p:nvPr>
        </p:nvSpPr>
        <p:spPr>
          <a:xfrm>
            <a:off x="5990381" y="3461918"/>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3" name="Content Placeholder 3"/>
          <p:cNvSpPr>
            <a:spLocks noGrp="1"/>
          </p:cNvSpPr>
          <p:nvPr>
            <p:ph sz="quarter" idx="10" hasCustomPrompt="1"/>
          </p:nvPr>
        </p:nvSpPr>
        <p:spPr>
          <a:xfrm>
            <a:off x="643069"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5"/>
          <p:cNvSpPr>
            <a:spLocks noGrp="1"/>
          </p:cNvSpPr>
          <p:nvPr>
            <p:ph sz="quarter" idx="11" hasCustomPrompt="1"/>
          </p:nvPr>
        </p:nvSpPr>
        <p:spPr>
          <a:xfrm>
            <a:off x="643069"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648036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nd 2 Images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4"/>
          <p:cNvSpPr>
            <a:spLocks noGrp="1"/>
          </p:cNvSpPr>
          <p:nvPr>
            <p:ph sz="quarter" idx="12"/>
          </p:nvPr>
        </p:nvSpPr>
        <p:spPr>
          <a:xfrm>
            <a:off x="317370" y="979261"/>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11"/>
          <p:cNvSpPr>
            <a:spLocks noGrp="1"/>
          </p:cNvSpPr>
          <p:nvPr>
            <p:ph sz="quarter" idx="13"/>
          </p:nvPr>
        </p:nvSpPr>
        <p:spPr>
          <a:xfrm>
            <a:off x="317369" y="3452587"/>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7" name="Content Placeholder 3"/>
          <p:cNvSpPr>
            <a:spLocks noGrp="1"/>
          </p:cNvSpPr>
          <p:nvPr>
            <p:ph sz="quarter" idx="10" hasCustomPrompt="1"/>
          </p:nvPr>
        </p:nvSpPr>
        <p:spPr>
          <a:xfrm>
            <a:off x="6726627" y="979261"/>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8" name="Content Placeholder 5"/>
          <p:cNvSpPr>
            <a:spLocks noGrp="1"/>
          </p:cNvSpPr>
          <p:nvPr>
            <p:ph sz="quarter" idx="11" hasCustomPrompt="1"/>
          </p:nvPr>
        </p:nvSpPr>
        <p:spPr>
          <a:xfrm>
            <a:off x="6726627" y="1893661"/>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248066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martArt Placehol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martArt Placeholder 2"/>
          <p:cNvSpPr>
            <a:spLocks noGrp="1"/>
          </p:cNvSpPr>
          <p:nvPr>
            <p:ph type="dgm" sz="quarter" idx="10"/>
          </p:nvPr>
        </p:nvSpPr>
        <p:spPr>
          <a:xfrm>
            <a:off x="438538" y="1147310"/>
            <a:ext cx="11140751" cy="4367082"/>
          </a:xfrm>
        </p:spPr>
        <p:txBody>
          <a:bodyPr/>
          <a:lstStyle/>
          <a:p>
            <a:r>
              <a:rPr lang="en-US"/>
              <a:t>Click icon to add SmartArt graphic</a:t>
            </a:r>
            <a:endParaRPr lang="en-IE"/>
          </a:p>
        </p:txBody>
      </p:sp>
    </p:spTree>
    <p:extLst>
      <p:ext uri="{BB962C8B-B14F-4D97-AF65-F5344CB8AC3E}">
        <p14:creationId xmlns:p14="http://schemas.microsoft.com/office/powerpoint/2010/main" val="4204936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slide - no 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86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with Bullet Points onl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11095037" cy="3919538"/>
          </a:xfrm>
        </p:spPr>
        <p:txBody>
          <a:bodyPr/>
          <a:lstStyle>
            <a:lvl1pPr marL="457200" indent="-457200">
              <a:lnSpc>
                <a:spcPct val="100000"/>
              </a:lnSpc>
              <a:spcAft>
                <a:spcPts val="600"/>
              </a:spcAft>
              <a:buFont typeface="Arial" panose="020B0604020202020204" pitchFamily="34" charset="0"/>
              <a:buChar char="•"/>
              <a:defRPr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176031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slide with title ">
    <p:spTree>
      <p:nvGrpSpPr>
        <p:cNvPr id="1" name=""/>
        <p:cNvGrpSpPr/>
        <p:nvPr/>
      </p:nvGrpSpPr>
      <p:grpSpPr>
        <a:xfrm>
          <a:off x="0" y="0"/>
          <a:ext cx="0" cy="0"/>
          <a:chOff x="0" y="0"/>
          <a:chExt cx="0" cy="0"/>
        </a:xfrm>
      </p:grpSpPr>
      <p:sp>
        <p:nvSpPr>
          <p:cNvPr id="4"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1317971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er logos x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8975" y="2230438"/>
            <a:ext cx="2520950" cy="1725612"/>
          </a:xfrm>
        </p:spPr>
        <p:txBody>
          <a:bodyPr/>
          <a:lstStyle/>
          <a:p>
            <a:pPr lvl="0"/>
            <a:r>
              <a:rPr lang="en-US"/>
              <a:t>Edit Master text styles</a:t>
            </a:r>
          </a:p>
          <a:p>
            <a:pPr lvl="1"/>
            <a:r>
              <a:rPr lang="en-US"/>
              <a:t>Second level</a:t>
            </a:r>
          </a:p>
        </p:txBody>
      </p:sp>
      <p:sp>
        <p:nvSpPr>
          <p:cNvPr id="10" name="Content Placeholder 3"/>
          <p:cNvSpPr>
            <a:spLocks noGrp="1"/>
          </p:cNvSpPr>
          <p:nvPr>
            <p:ph sz="quarter" idx="11"/>
          </p:nvPr>
        </p:nvSpPr>
        <p:spPr>
          <a:xfrm>
            <a:off x="3425761" y="2230438"/>
            <a:ext cx="2520950" cy="1725612"/>
          </a:xfrm>
        </p:spPr>
        <p:txBody>
          <a:bodyPr/>
          <a:lstStyle/>
          <a:p>
            <a:pPr lvl="0"/>
            <a:r>
              <a:rPr lang="en-US"/>
              <a:t>Edit Master text styles</a:t>
            </a:r>
          </a:p>
          <a:p>
            <a:pPr lvl="1"/>
            <a:r>
              <a:rPr lang="en-US"/>
              <a:t>Second level</a:t>
            </a:r>
          </a:p>
        </p:txBody>
      </p:sp>
      <p:sp>
        <p:nvSpPr>
          <p:cNvPr id="11" name="Content Placeholder 3"/>
          <p:cNvSpPr>
            <a:spLocks noGrp="1"/>
          </p:cNvSpPr>
          <p:nvPr>
            <p:ph sz="quarter" idx="12"/>
          </p:nvPr>
        </p:nvSpPr>
        <p:spPr>
          <a:xfrm>
            <a:off x="688911" y="4304770"/>
            <a:ext cx="2520950" cy="1725612"/>
          </a:xfrm>
        </p:spPr>
        <p:txBody>
          <a:bodyPr/>
          <a:lstStyle/>
          <a:p>
            <a:pPr lvl="0"/>
            <a:r>
              <a:rPr lang="en-US"/>
              <a:t>Edit Master text styles</a:t>
            </a:r>
          </a:p>
          <a:p>
            <a:pPr lvl="1"/>
            <a:r>
              <a:rPr lang="en-US"/>
              <a:t>Second level</a:t>
            </a:r>
          </a:p>
        </p:txBody>
      </p:sp>
      <p:sp>
        <p:nvSpPr>
          <p:cNvPr id="12" name="Content Placeholder 3"/>
          <p:cNvSpPr>
            <a:spLocks noGrp="1"/>
          </p:cNvSpPr>
          <p:nvPr>
            <p:ph sz="quarter" idx="13"/>
          </p:nvPr>
        </p:nvSpPr>
        <p:spPr>
          <a:xfrm>
            <a:off x="3425761" y="4304770"/>
            <a:ext cx="2520950" cy="1725612"/>
          </a:xfrm>
        </p:spPr>
        <p:txBody>
          <a:bodyPr/>
          <a:lstStyle/>
          <a:p>
            <a:pPr lvl="0"/>
            <a:r>
              <a:rPr lang="en-US"/>
              <a:t>Edit Master text styles</a:t>
            </a:r>
          </a:p>
          <a:p>
            <a:pPr lvl="1"/>
            <a:r>
              <a:rPr lang="en-US"/>
              <a:t>Second level</a:t>
            </a:r>
          </a:p>
        </p:txBody>
      </p:sp>
      <p:sp>
        <p:nvSpPr>
          <p:cNvPr id="13" name="Content Placeholder 3"/>
          <p:cNvSpPr>
            <a:spLocks noGrp="1"/>
          </p:cNvSpPr>
          <p:nvPr>
            <p:ph sz="quarter" idx="14"/>
          </p:nvPr>
        </p:nvSpPr>
        <p:spPr>
          <a:xfrm>
            <a:off x="6237192" y="2230438"/>
            <a:ext cx="2520950" cy="1725612"/>
          </a:xfrm>
        </p:spPr>
        <p:txBody>
          <a:bodyPr/>
          <a:lstStyle/>
          <a:p>
            <a:pPr lvl="0"/>
            <a:r>
              <a:rPr lang="en-US"/>
              <a:t>Edit Master text styles</a:t>
            </a:r>
          </a:p>
          <a:p>
            <a:pPr lvl="1"/>
            <a:r>
              <a:rPr lang="en-US"/>
              <a:t>Second level</a:t>
            </a:r>
          </a:p>
        </p:txBody>
      </p:sp>
      <p:sp>
        <p:nvSpPr>
          <p:cNvPr id="14" name="Content Placeholder 3"/>
          <p:cNvSpPr>
            <a:spLocks noGrp="1"/>
          </p:cNvSpPr>
          <p:nvPr>
            <p:ph sz="quarter" idx="15"/>
          </p:nvPr>
        </p:nvSpPr>
        <p:spPr>
          <a:xfrm>
            <a:off x="8977669" y="2230438"/>
            <a:ext cx="2520950" cy="1725612"/>
          </a:xfrm>
        </p:spPr>
        <p:txBody>
          <a:bodyPr/>
          <a:lstStyle/>
          <a:p>
            <a:pPr lvl="0"/>
            <a:r>
              <a:rPr lang="en-US"/>
              <a:t>Edit Master text styles</a:t>
            </a:r>
          </a:p>
          <a:p>
            <a:pPr lvl="1"/>
            <a:r>
              <a:rPr lang="en-US"/>
              <a:t>Second level</a:t>
            </a:r>
          </a:p>
        </p:txBody>
      </p:sp>
      <p:sp>
        <p:nvSpPr>
          <p:cNvPr id="15" name="Content Placeholder 3"/>
          <p:cNvSpPr>
            <a:spLocks noGrp="1"/>
          </p:cNvSpPr>
          <p:nvPr>
            <p:ph sz="quarter" idx="16"/>
          </p:nvPr>
        </p:nvSpPr>
        <p:spPr>
          <a:xfrm>
            <a:off x="6237192" y="4304770"/>
            <a:ext cx="2520950" cy="1725612"/>
          </a:xfrm>
        </p:spPr>
        <p:txBody>
          <a:bodyPr/>
          <a:lstStyle/>
          <a:p>
            <a:pPr lvl="0"/>
            <a:r>
              <a:rPr lang="en-US"/>
              <a:t>Edit Master text styles</a:t>
            </a:r>
          </a:p>
          <a:p>
            <a:pPr lvl="1"/>
            <a:r>
              <a:rPr lang="en-US"/>
              <a:t>Second level</a:t>
            </a:r>
          </a:p>
        </p:txBody>
      </p:sp>
      <p:sp>
        <p:nvSpPr>
          <p:cNvPr id="16" name="Content Placeholder 3"/>
          <p:cNvSpPr>
            <a:spLocks noGrp="1"/>
          </p:cNvSpPr>
          <p:nvPr>
            <p:ph sz="quarter" idx="17"/>
          </p:nvPr>
        </p:nvSpPr>
        <p:spPr>
          <a:xfrm>
            <a:off x="8977669" y="4304770"/>
            <a:ext cx="2520950" cy="1725612"/>
          </a:xfrm>
        </p:spPr>
        <p:txBody>
          <a:bodyPr/>
          <a:lstStyle/>
          <a:p>
            <a:pPr lvl="0"/>
            <a:r>
              <a:rPr lang="en-US"/>
              <a:t>Edit Master text styles</a:t>
            </a:r>
          </a:p>
          <a:p>
            <a:pPr lvl="1"/>
            <a:r>
              <a:rPr lang="en-US"/>
              <a:t>Second level</a:t>
            </a:r>
          </a:p>
        </p:txBody>
      </p:sp>
      <p:sp>
        <p:nvSpPr>
          <p:cNvPr id="21"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3371489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er Logos x 3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112496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882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10"/>
          <p:cNvSpPr>
            <a:spLocks noGrp="1"/>
          </p:cNvSpPr>
          <p:nvPr>
            <p:ph sz="quarter" idx="12" hasCustomPrompt="1"/>
          </p:nvPr>
        </p:nvSpPr>
        <p:spPr>
          <a:xfrm>
            <a:off x="1007869" y="5062311"/>
            <a:ext cx="1893887" cy="1208088"/>
          </a:xfrm>
        </p:spPr>
        <p:txBody>
          <a:bodyPr>
            <a:normAutofit/>
          </a:bodyPr>
          <a:lstStyle>
            <a:lvl1pPr>
              <a:defRPr sz="1600" baseline="0"/>
            </a:lvl1pPr>
          </a:lstStyle>
          <a:p>
            <a:pPr lvl="0"/>
            <a:r>
              <a:rPr lang="en-US"/>
              <a:t>Add headshot </a:t>
            </a:r>
            <a:endParaRPr lang="en-IE"/>
          </a:p>
        </p:txBody>
      </p:sp>
      <p:sp>
        <p:nvSpPr>
          <p:cNvPr id="10" name="Content Placeholder 7"/>
          <p:cNvSpPr>
            <a:spLocks noGrp="1"/>
          </p:cNvSpPr>
          <p:nvPr>
            <p:ph sz="quarter" idx="13" hasCustomPrompt="1"/>
          </p:nvPr>
        </p:nvSpPr>
        <p:spPr>
          <a:xfrm>
            <a:off x="2979737" y="5102437"/>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1" name="Content Placeholder 7"/>
          <p:cNvSpPr>
            <a:spLocks noGrp="1"/>
          </p:cNvSpPr>
          <p:nvPr>
            <p:ph sz="quarter" idx="14" hasCustomPrompt="1"/>
          </p:nvPr>
        </p:nvSpPr>
        <p:spPr>
          <a:xfrm>
            <a:off x="2979737" y="5400887"/>
            <a:ext cx="3728973" cy="298450"/>
          </a:xfrm>
        </p:spPr>
        <p:txBody>
          <a:bodyPr>
            <a:noAutofit/>
          </a:bodyPr>
          <a:lstStyle>
            <a:lvl1pPr>
              <a:defRPr sz="1600" b="0" baseline="0">
                <a:solidFill>
                  <a:schemeClr val="bg1"/>
                </a:solidFill>
              </a:defRPr>
            </a:lvl1pPr>
          </a:lstStyle>
          <a:p>
            <a:pPr lvl="0"/>
            <a:r>
              <a:rPr lang="en-US"/>
              <a:t>Click to add phone number </a:t>
            </a:r>
          </a:p>
          <a:p>
            <a:pPr lvl="0"/>
            <a:r>
              <a:rPr lang="en-US"/>
              <a:t> </a:t>
            </a:r>
            <a:endParaRPr lang="en-IE"/>
          </a:p>
        </p:txBody>
      </p:sp>
      <p:sp>
        <p:nvSpPr>
          <p:cNvPr id="12" name="Content Placeholder 7"/>
          <p:cNvSpPr>
            <a:spLocks noGrp="1"/>
          </p:cNvSpPr>
          <p:nvPr>
            <p:ph sz="quarter" idx="15" hasCustomPrompt="1"/>
          </p:nvPr>
        </p:nvSpPr>
        <p:spPr>
          <a:xfrm>
            <a:off x="2979737" y="5702075"/>
            <a:ext cx="3728973" cy="298450"/>
          </a:xfrm>
        </p:spPr>
        <p:txBody>
          <a:bodyPr>
            <a:noAutofit/>
          </a:bodyPr>
          <a:lstStyle>
            <a:lvl1pPr>
              <a:defRPr sz="1600" b="0" baseline="0">
                <a:solidFill>
                  <a:schemeClr val="bg1"/>
                </a:solidFill>
              </a:defRPr>
            </a:lvl1pPr>
          </a:lstStyle>
          <a:p>
            <a:pPr lvl="0"/>
            <a:r>
              <a:rPr lang="en-US"/>
              <a:t>Click to add email address </a:t>
            </a:r>
          </a:p>
          <a:p>
            <a:pPr lvl="0"/>
            <a:r>
              <a:rPr lang="en-US"/>
              <a:t> </a:t>
            </a:r>
            <a:endParaRPr lang="en-IE"/>
          </a:p>
        </p:txBody>
      </p:sp>
    </p:spTree>
    <p:extLst>
      <p:ext uri="{BB962C8B-B14F-4D97-AF65-F5344CB8AC3E}">
        <p14:creationId xmlns:p14="http://schemas.microsoft.com/office/powerpoint/2010/main" val="2340350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Visit websi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5708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What is Brigh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0" baseline="0">
                <a:solidFill>
                  <a:schemeClr val="bg2"/>
                </a:solidFill>
              </a:defRPr>
            </a:lvl1pPr>
          </a:lstStyle>
          <a:p>
            <a:pPr lvl="0"/>
            <a:r>
              <a:rPr lang="en-US"/>
              <a:t>Text Heading </a:t>
            </a:r>
          </a:p>
        </p:txBody>
      </p:sp>
      <p:sp>
        <p:nvSpPr>
          <p:cNvPr id="6"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bg1"/>
                </a:solidFill>
              </a:defRPr>
            </a:lvl1pPr>
          </a:lstStyle>
          <a:p>
            <a:pPr lvl="0"/>
            <a:r>
              <a:rPr lang="en-US"/>
              <a:t>Click to add text </a:t>
            </a:r>
          </a:p>
          <a:p>
            <a:pPr lvl="0"/>
            <a:endParaRPr lang="en-US"/>
          </a:p>
          <a:p>
            <a:pPr lvl="0"/>
            <a:endParaRPr lang="en-US"/>
          </a:p>
        </p:txBody>
      </p:sp>
    </p:spTree>
    <p:extLst>
      <p:ext uri="{BB962C8B-B14F-4D97-AF65-F5344CB8AC3E}">
        <p14:creationId xmlns:p14="http://schemas.microsoft.com/office/powerpoint/2010/main" val="3178530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RM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675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rt Evolv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757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intex Forms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64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de by sid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5"/>
          <p:cNvSpPr>
            <a:spLocks noGrp="1"/>
          </p:cNvSpPr>
          <p:nvPr>
            <p:ph sz="quarter" idx="12" hasCustomPrompt="1"/>
          </p:nvPr>
        </p:nvSpPr>
        <p:spPr>
          <a:xfrm>
            <a:off x="698807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cxnSp>
        <p:nvCxnSpPr>
          <p:cNvPr id="3" name="Straight Connector 2"/>
          <p:cNvCxnSpPr/>
          <p:nvPr/>
        </p:nvCxnSpPr>
        <p:spPr>
          <a:xfrm>
            <a:off x="5635690" y="2034073"/>
            <a:ext cx="9330" cy="38444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183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rightWork Templates Spectr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403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564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998894" y="3098411"/>
            <a:ext cx="9825038" cy="997728"/>
          </a:xfrm>
        </p:spPr>
        <p:txBody>
          <a:bodyPr>
            <a:normAutofit/>
          </a:bodyPr>
          <a:lstStyle>
            <a:lvl1pPr>
              <a:defRPr sz="3200" b="1" baseline="0"/>
            </a:lvl1pPr>
          </a:lstStyle>
          <a:p>
            <a:pPr lvl="0"/>
            <a:r>
              <a:rPr lang="en-US" sz="3200" b="1"/>
              <a:t>Click to add text </a:t>
            </a:r>
            <a:endParaRPr lang="en-IE"/>
          </a:p>
        </p:txBody>
      </p:sp>
      <p:sp>
        <p:nvSpPr>
          <p:cNvPr id="8" name="Content Placeholder 7"/>
          <p:cNvSpPr>
            <a:spLocks noGrp="1"/>
          </p:cNvSpPr>
          <p:nvPr>
            <p:ph sz="quarter" idx="11" hasCustomPrompt="1"/>
          </p:nvPr>
        </p:nvSpPr>
        <p:spPr>
          <a:xfrm>
            <a:off x="998538" y="4264025"/>
            <a:ext cx="2416175" cy="298450"/>
          </a:xfrm>
        </p:spPr>
        <p:txBody>
          <a:bodyPr>
            <a:noAutofit/>
          </a:bodyPr>
          <a:lstStyle>
            <a:lvl1pPr>
              <a:defRPr sz="1600" baseline="0">
                <a:solidFill>
                  <a:schemeClr val="accent4"/>
                </a:solidFill>
              </a:defRPr>
            </a:lvl1pPr>
          </a:lstStyle>
          <a:p>
            <a:pPr lvl="0"/>
            <a:r>
              <a:rPr lang="en-US"/>
              <a:t>Click to add text </a:t>
            </a:r>
            <a:endParaRPr lang="en-IE"/>
          </a:p>
        </p:txBody>
      </p:sp>
      <p:sp>
        <p:nvSpPr>
          <p:cNvPr id="11" name="Content Placeholder 10"/>
          <p:cNvSpPr>
            <a:spLocks noGrp="1"/>
          </p:cNvSpPr>
          <p:nvPr>
            <p:ph sz="quarter" idx="12" hasCustomPrompt="1"/>
          </p:nvPr>
        </p:nvSpPr>
        <p:spPr>
          <a:xfrm>
            <a:off x="998538" y="5127625"/>
            <a:ext cx="1893887" cy="1208088"/>
          </a:xfrm>
        </p:spPr>
        <p:txBody>
          <a:bodyPr>
            <a:normAutofit/>
          </a:bodyPr>
          <a:lstStyle>
            <a:lvl1pPr>
              <a:defRPr sz="1600" baseline="0"/>
            </a:lvl1pPr>
          </a:lstStyle>
          <a:p>
            <a:pPr lvl="0"/>
            <a:r>
              <a:rPr lang="en-US"/>
              <a:t>Add headshot </a:t>
            </a:r>
            <a:endParaRPr lang="en-IE"/>
          </a:p>
        </p:txBody>
      </p:sp>
      <p:sp>
        <p:nvSpPr>
          <p:cNvPr id="17" name="Content Placeholder 7"/>
          <p:cNvSpPr>
            <a:spLocks noGrp="1"/>
          </p:cNvSpPr>
          <p:nvPr>
            <p:ph sz="quarter" idx="13" hasCustomPrompt="1"/>
          </p:nvPr>
        </p:nvSpPr>
        <p:spPr>
          <a:xfrm>
            <a:off x="2970407" y="5321252"/>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9" name="Content Placeholder 7"/>
          <p:cNvSpPr>
            <a:spLocks noGrp="1"/>
          </p:cNvSpPr>
          <p:nvPr>
            <p:ph sz="quarter" idx="14" hasCustomPrompt="1"/>
          </p:nvPr>
        </p:nvSpPr>
        <p:spPr>
          <a:xfrm>
            <a:off x="2970406" y="5638363"/>
            <a:ext cx="7769550" cy="298450"/>
          </a:xfrm>
        </p:spPr>
        <p:txBody>
          <a:bodyPr>
            <a:noAutofit/>
          </a:bodyPr>
          <a:lstStyle>
            <a:lvl1pPr>
              <a:defRPr sz="1600" b="0" baseline="0">
                <a:solidFill>
                  <a:schemeClr val="bg1"/>
                </a:solidFill>
              </a:defRPr>
            </a:lvl1pPr>
          </a:lstStyle>
          <a:p>
            <a:pPr lvl="0"/>
            <a:r>
              <a:rPr lang="en-US"/>
              <a:t>Click to add text</a:t>
            </a:r>
          </a:p>
          <a:p>
            <a:pPr lvl="0"/>
            <a:r>
              <a:rPr lang="en-US"/>
              <a:t> </a:t>
            </a:r>
            <a:endParaRPr lang="en-IE"/>
          </a:p>
        </p:txBody>
      </p:sp>
    </p:spTree>
    <p:extLst>
      <p:ext uri="{BB962C8B-B14F-4D97-AF65-F5344CB8AC3E}">
        <p14:creationId xmlns:p14="http://schemas.microsoft.com/office/powerpoint/2010/main" val="200809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5" name="Content Placeholder 20"/>
          <p:cNvSpPr>
            <a:spLocks noGrp="1"/>
          </p:cNvSpPr>
          <p:nvPr>
            <p:ph sz="quarter" idx="18" hasCustomPrompt="1"/>
          </p:nvPr>
        </p:nvSpPr>
        <p:spPr>
          <a:xfrm>
            <a:off x="759019" y="5771903"/>
            <a:ext cx="10963275" cy="719137"/>
          </a:xfrm>
        </p:spPr>
        <p:txBody>
          <a:bodyPr>
            <a:normAutofit/>
          </a:bodyPr>
          <a:lstStyle>
            <a:lvl1pPr>
              <a:defRPr sz="2600" b="1">
                <a:solidFill>
                  <a:schemeClr val="bg2"/>
                </a:solidFill>
              </a:defRPr>
            </a:lvl1pPr>
          </a:lstStyle>
          <a:p>
            <a:pPr lvl="0"/>
            <a:r>
              <a:rPr lang="en-US"/>
              <a:t>Click to add text </a:t>
            </a:r>
          </a:p>
        </p:txBody>
      </p:sp>
      <p:sp>
        <p:nvSpPr>
          <p:cNvPr id="6" name="Content Placeholder 20"/>
          <p:cNvSpPr>
            <a:spLocks noGrp="1"/>
          </p:cNvSpPr>
          <p:nvPr>
            <p:ph sz="quarter" idx="19" hasCustomPrompt="1"/>
          </p:nvPr>
        </p:nvSpPr>
        <p:spPr>
          <a:xfrm>
            <a:off x="759019" y="1314981"/>
            <a:ext cx="10963275" cy="719137"/>
          </a:xfrm>
        </p:spPr>
        <p:txBody>
          <a:bodyPr>
            <a:normAutofit/>
          </a:bodyPr>
          <a:lstStyle>
            <a:lvl1pPr>
              <a:defRPr sz="2600" b="1">
                <a:solidFill>
                  <a:schemeClr val="bg2"/>
                </a:solidFill>
              </a:defRPr>
            </a:lvl1pPr>
          </a:lstStyle>
          <a:p>
            <a:pPr lvl="0"/>
            <a:r>
              <a:rPr lang="en-US"/>
              <a:t>Click to add text </a:t>
            </a:r>
          </a:p>
        </p:txBody>
      </p:sp>
      <p:sp>
        <p:nvSpPr>
          <p:cNvPr id="7" name="Content Placeholder 5"/>
          <p:cNvSpPr>
            <a:spLocks noGrp="1"/>
          </p:cNvSpPr>
          <p:nvPr>
            <p:ph sz="quarter" idx="11" hasCustomPrompt="1"/>
          </p:nvPr>
        </p:nvSpPr>
        <p:spPr>
          <a:xfrm>
            <a:off x="759018" y="2241934"/>
            <a:ext cx="10963275" cy="3322152"/>
          </a:xfrm>
        </p:spPr>
        <p:txBody>
          <a:bodyPr/>
          <a:lstStyle>
            <a:lvl1pPr marL="514350" indent="-514350">
              <a:lnSpc>
                <a:spcPct val="100000"/>
              </a:lnSpc>
              <a:spcAft>
                <a:spcPts val="600"/>
              </a:spcAft>
              <a:buFont typeface="+mj-lt"/>
              <a:buAutoNum type="arabicPeriod"/>
              <a:defRPr sz="2600" baseline="0">
                <a:solidFill>
                  <a:schemeClr val="bg1"/>
                </a:solidFill>
              </a:defRPr>
            </a:lvl1pPr>
          </a:lstStyle>
          <a:p>
            <a:pPr lvl="0"/>
            <a:r>
              <a:rPr lang="en-US"/>
              <a:t>Click to add text </a:t>
            </a:r>
          </a:p>
          <a:p>
            <a:pPr lvl="0"/>
            <a:r>
              <a:rPr lang="en-US"/>
              <a:t>Click to add text</a:t>
            </a:r>
          </a:p>
          <a:p>
            <a:pPr lvl="0"/>
            <a:endParaRPr lang="en-US"/>
          </a:p>
        </p:txBody>
      </p:sp>
    </p:spTree>
    <p:extLst>
      <p:ext uri="{BB962C8B-B14F-4D97-AF65-F5344CB8AC3E}">
        <p14:creationId xmlns:p14="http://schemas.microsoft.com/office/powerpoint/2010/main" val="1804566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Breaker Slide">
    <p:spTree>
      <p:nvGrpSpPr>
        <p:cNvPr id="1" name=""/>
        <p:cNvGrpSpPr/>
        <p:nvPr/>
      </p:nvGrpSpPr>
      <p:grpSpPr>
        <a:xfrm>
          <a:off x="0" y="0"/>
          <a:ext cx="0" cy="0"/>
          <a:chOff x="0" y="0"/>
          <a:chExt cx="0" cy="0"/>
        </a:xfrm>
      </p:grpSpPr>
      <p:sp>
        <p:nvSpPr>
          <p:cNvPr id="3" name="Content Placeholder 20"/>
          <p:cNvSpPr>
            <a:spLocks noGrp="1"/>
          </p:cNvSpPr>
          <p:nvPr>
            <p:ph sz="quarter" idx="18" hasCustomPrompt="1"/>
          </p:nvPr>
        </p:nvSpPr>
        <p:spPr>
          <a:xfrm>
            <a:off x="364023" y="5865210"/>
            <a:ext cx="10963275" cy="719137"/>
          </a:xfrm>
        </p:spPr>
        <p:txBody>
          <a:bodyPr>
            <a:normAutofit/>
          </a:bodyPr>
          <a:lstStyle>
            <a:lvl1pPr>
              <a:defRPr sz="3000">
                <a:solidFill>
                  <a:schemeClr val="bg2"/>
                </a:solidFill>
              </a:defRPr>
            </a:lvl1pPr>
          </a:lstStyle>
          <a:p>
            <a:pPr lvl="0"/>
            <a:r>
              <a:rPr lang="en-US"/>
              <a:t>Click to add text </a:t>
            </a:r>
          </a:p>
        </p:txBody>
      </p:sp>
    </p:spTree>
    <p:extLst>
      <p:ext uri="{BB962C8B-B14F-4D97-AF65-F5344CB8AC3E}">
        <p14:creationId xmlns:p14="http://schemas.microsoft.com/office/powerpoint/2010/main" val="2814606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with Bullet Points onl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11095037" cy="3919538"/>
          </a:xfrm>
        </p:spPr>
        <p:txBody>
          <a:bodyPr/>
          <a:lstStyle>
            <a:lvl1pPr marL="457200" indent="-457200">
              <a:lnSpc>
                <a:spcPct val="100000"/>
              </a:lnSpc>
              <a:spcAft>
                <a:spcPts val="600"/>
              </a:spcAft>
              <a:buFont typeface="Arial" panose="020B0604020202020204" pitchFamily="34" charset="0"/>
              <a:buChar char="•"/>
              <a:defRPr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96234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ide by sid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5"/>
          <p:cNvSpPr>
            <a:spLocks noGrp="1"/>
          </p:cNvSpPr>
          <p:nvPr>
            <p:ph sz="quarter" idx="12" hasCustomPrompt="1"/>
          </p:nvPr>
        </p:nvSpPr>
        <p:spPr>
          <a:xfrm>
            <a:off x="698807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cxnSp>
        <p:nvCxnSpPr>
          <p:cNvPr id="3" name="Straight Connector 2"/>
          <p:cNvCxnSpPr/>
          <p:nvPr/>
        </p:nvCxnSpPr>
        <p:spPr>
          <a:xfrm>
            <a:off x="5635690" y="2034073"/>
            <a:ext cx="9330" cy="38444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261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with Para + Bullet Point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accent2"/>
                </a:solidFill>
              </a:defRPr>
            </a:lvl1pPr>
          </a:lstStyle>
          <a:p>
            <a:pPr lvl="0"/>
            <a:r>
              <a:rPr lang="en-US"/>
              <a:t>Click to add text </a:t>
            </a:r>
          </a:p>
          <a:p>
            <a:pPr lvl="0"/>
            <a:endParaRPr lang="en-US"/>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8" name="Content Placeholder 5"/>
          <p:cNvSpPr>
            <a:spLocks noGrp="1"/>
          </p:cNvSpPr>
          <p:nvPr>
            <p:ph sz="quarter" idx="12" hasCustomPrompt="1"/>
          </p:nvPr>
        </p:nvSpPr>
        <p:spPr>
          <a:xfrm>
            <a:off x="344488" y="3438072"/>
            <a:ext cx="11095037" cy="1157449"/>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 </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247039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and Image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9" y="1044575"/>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9" y="1958975"/>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6"/>
          <p:cNvSpPr>
            <a:spLocks noGrp="1"/>
          </p:cNvSpPr>
          <p:nvPr>
            <p:ph sz="quarter" idx="12"/>
          </p:nvPr>
        </p:nvSpPr>
        <p:spPr>
          <a:xfrm>
            <a:off x="5962261" y="1044575"/>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392158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and Image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7090522"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Content Placeholder 5"/>
          <p:cNvSpPr>
            <a:spLocks noGrp="1"/>
          </p:cNvSpPr>
          <p:nvPr>
            <p:ph sz="quarter" idx="11" hasCustomPrompt="1"/>
          </p:nvPr>
        </p:nvSpPr>
        <p:spPr>
          <a:xfrm>
            <a:off x="7090522"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12" name="Content Placeholder 6"/>
          <p:cNvSpPr>
            <a:spLocks noGrp="1"/>
          </p:cNvSpPr>
          <p:nvPr>
            <p:ph sz="quarter" idx="12"/>
          </p:nvPr>
        </p:nvSpPr>
        <p:spPr>
          <a:xfrm>
            <a:off x="531845" y="988592"/>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071680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with Para + Bullet Point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accent2"/>
                </a:solidFill>
              </a:defRPr>
            </a:lvl1pPr>
          </a:lstStyle>
          <a:p>
            <a:pPr lvl="0"/>
            <a:r>
              <a:rPr lang="en-US"/>
              <a:t>Click to add text </a:t>
            </a:r>
          </a:p>
          <a:p>
            <a:pPr lvl="0"/>
            <a:endParaRPr lang="en-US"/>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8" name="Content Placeholder 5"/>
          <p:cNvSpPr>
            <a:spLocks noGrp="1"/>
          </p:cNvSpPr>
          <p:nvPr>
            <p:ph sz="quarter" idx="12" hasCustomPrompt="1"/>
          </p:nvPr>
        </p:nvSpPr>
        <p:spPr>
          <a:xfrm>
            <a:off x="344488" y="3438072"/>
            <a:ext cx="11095037" cy="1157449"/>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 </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218624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ext and 2 Images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4"/>
          <p:cNvSpPr>
            <a:spLocks noGrp="1"/>
          </p:cNvSpPr>
          <p:nvPr>
            <p:ph sz="quarter" idx="12"/>
          </p:nvPr>
        </p:nvSpPr>
        <p:spPr>
          <a:xfrm>
            <a:off x="5990382" y="988592"/>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Content Placeholder 11"/>
          <p:cNvSpPr>
            <a:spLocks noGrp="1"/>
          </p:cNvSpPr>
          <p:nvPr>
            <p:ph sz="quarter" idx="13"/>
          </p:nvPr>
        </p:nvSpPr>
        <p:spPr>
          <a:xfrm>
            <a:off x="5990381" y="3461918"/>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3" name="Content Placeholder 3"/>
          <p:cNvSpPr>
            <a:spLocks noGrp="1"/>
          </p:cNvSpPr>
          <p:nvPr>
            <p:ph sz="quarter" idx="10" hasCustomPrompt="1"/>
          </p:nvPr>
        </p:nvSpPr>
        <p:spPr>
          <a:xfrm>
            <a:off x="643069"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5"/>
          <p:cNvSpPr>
            <a:spLocks noGrp="1"/>
          </p:cNvSpPr>
          <p:nvPr>
            <p:ph sz="quarter" idx="11" hasCustomPrompt="1"/>
          </p:nvPr>
        </p:nvSpPr>
        <p:spPr>
          <a:xfrm>
            <a:off x="643069"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096667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xt and 2 Images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4"/>
          <p:cNvSpPr>
            <a:spLocks noGrp="1"/>
          </p:cNvSpPr>
          <p:nvPr>
            <p:ph sz="quarter" idx="12"/>
          </p:nvPr>
        </p:nvSpPr>
        <p:spPr>
          <a:xfrm>
            <a:off x="317370" y="979261"/>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11"/>
          <p:cNvSpPr>
            <a:spLocks noGrp="1"/>
          </p:cNvSpPr>
          <p:nvPr>
            <p:ph sz="quarter" idx="13"/>
          </p:nvPr>
        </p:nvSpPr>
        <p:spPr>
          <a:xfrm>
            <a:off x="317369" y="3452587"/>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7" name="Content Placeholder 3"/>
          <p:cNvSpPr>
            <a:spLocks noGrp="1"/>
          </p:cNvSpPr>
          <p:nvPr>
            <p:ph sz="quarter" idx="10" hasCustomPrompt="1"/>
          </p:nvPr>
        </p:nvSpPr>
        <p:spPr>
          <a:xfrm>
            <a:off x="6726627" y="979261"/>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8" name="Content Placeholder 5"/>
          <p:cNvSpPr>
            <a:spLocks noGrp="1"/>
          </p:cNvSpPr>
          <p:nvPr>
            <p:ph sz="quarter" idx="11" hasCustomPrompt="1"/>
          </p:nvPr>
        </p:nvSpPr>
        <p:spPr>
          <a:xfrm>
            <a:off x="6726627" y="1893661"/>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81741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martArt Placehol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martArt Placeholder 2"/>
          <p:cNvSpPr>
            <a:spLocks noGrp="1"/>
          </p:cNvSpPr>
          <p:nvPr>
            <p:ph type="dgm" sz="quarter" idx="10"/>
          </p:nvPr>
        </p:nvSpPr>
        <p:spPr>
          <a:xfrm>
            <a:off x="438538" y="1147310"/>
            <a:ext cx="11140751" cy="4367082"/>
          </a:xfrm>
        </p:spPr>
        <p:txBody>
          <a:bodyPr/>
          <a:lstStyle/>
          <a:p>
            <a:r>
              <a:rPr lang="en-US"/>
              <a:t>Click icon to add SmartArt graphic</a:t>
            </a:r>
            <a:endParaRPr lang="en-IE"/>
          </a:p>
        </p:txBody>
      </p:sp>
    </p:spTree>
    <p:extLst>
      <p:ext uri="{BB962C8B-B14F-4D97-AF65-F5344CB8AC3E}">
        <p14:creationId xmlns:p14="http://schemas.microsoft.com/office/powerpoint/2010/main" val="20863125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slide - no 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4394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slide with title ">
    <p:spTree>
      <p:nvGrpSpPr>
        <p:cNvPr id="1" name=""/>
        <p:cNvGrpSpPr/>
        <p:nvPr/>
      </p:nvGrpSpPr>
      <p:grpSpPr>
        <a:xfrm>
          <a:off x="0" y="0"/>
          <a:ext cx="0" cy="0"/>
          <a:chOff x="0" y="0"/>
          <a:chExt cx="0" cy="0"/>
        </a:xfrm>
      </p:grpSpPr>
      <p:sp>
        <p:nvSpPr>
          <p:cNvPr id="4"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2961261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ustomer logos x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8975" y="2230438"/>
            <a:ext cx="2520950" cy="1725612"/>
          </a:xfrm>
        </p:spPr>
        <p:txBody>
          <a:bodyPr/>
          <a:lstStyle/>
          <a:p>
            <a:pPr lvl="0"/>
            <a:r>
              <a:rPr lang="en-US"/>
              <a:t>Edit Master text styles</a:t>
            </a:r>
          </a:p>
          <a:p>
            <a:pPr lvl="1"/>
            <a:r>
              <a:rPr lang="en-US"/>
              <a:t>Second level</a:t>
            </a:r>
          </a:p>
        </p:txBody>
      </p:sp>
      <p:sp>
        <p:nvSpPr>
          <p:cNvPr id="10" name="Content Placeholder 3"/>
          <p:cNvSpPr>
            <a:spLocks noGrp="1"/>
          </p:cNvSpPr>
          <p:nvPr>
            <p:ph sz="quarter" idx="11"/>
          </p:nvPr>
        </p:nvSpPr>
        <p:spPr>
          <a:xfrm>
            <a:off x="3425761" y="2230438"/>
            <a:ext cx="2520950" cy="1725612"/>
          </a:xfrm>
        </p:spPr>
        <p:txBody>
          <a:bodyPr/>
          <a:lstStyle/>
          <a:p>
            <a:pPr lvl="0"/>
            <a:r>
              <a:rPr lang="en-US"/>
              <a:t>Edit Master text styles</a:t>
            </a:r>
          </a:p>
          <a:p>
            <a:pPr lvl="1"/>
            <a:r>
              <a:rPr lang="en-US"/>
              <a:t>Second level</a:t>
            </a:r>
          </a:p>
        </p:txBody>
      </p:sp>
      <p:sp>
        <p:nvSpPr>
          <p:cNvPr id="11" name="Content Placeholder 3"/>
          <p:cNvSpPr>
            <a:spLocks noGrp="1"/>
          </p:cNvSpPr>
          <p:nvPr>
            <p:ph sz="quarter" idx="12"/>
          </p:nvPr>
        </p:nvSpPr>
        <p:spPr>
          <a:xfrm>
            <a:off x="688911" y="4304770"/>
            <a:ext cx="2520950" cy="1725612"/>
          </a:xfrm>
        </p:spPr>
        <p:txBody>
          <a:bodyPr/>
          <a:lstStyle/>
          <a:p>
            <a:pPr lvl="0"/>
            <a:r>
              <a:rPr lang="en-US"/>
              <a:t>Edit Master text styles</a:t>
            </a:r>
          </a:p>
          <a:p>
            <a:pPr lvl="1"/>
            <a:r>
              <a:rPr lang="en-US"/>
              <a:t>Second level</a:t>
            </a:r>
          </a:p>
        </p:txBody>
      </p:sp>
      <p:sp>
        <p:nvSpPr>
          <p:cNvPr id="12" name="Content Placeholder 3"/>
          <p:cNvSpPr>
            <a:spLocks noGrp="1"/>
          </p:cNvSpPr>
          <p:nvPr>
            <p:ph sz="quarter" idx="13"/>
          </p:nvPr>
        </p:nvSpPr>
        <p:spPr>
          <a:xfrm>
            <a:off x="3425761" y="4304770"/>
            <a:ext cx="2520950" cy="1725612"/>
          </a:xfrm>
        </p:spPr>
        <p:txBody>
          <a:bodyPr/>
          <a:lstStyle/>
          <a:p>
            <a:pPr lvl="0"/>
            <a:r>
              <a:rPr lang="en-US"/>
              <a:t>Edit Master text styles</a:t>
            </a:r>
          </a:p>
          <a:p>
            <a:pPr lvl="1"/>
            <a:r>
              <a:rPr lang="en-US"/>
              <a:t>Second level</a:t>
            </a:r>
          </a:p>
        </p:txBody>
      </p:sp>
      <p:sp>
        <p:nvSpPr>
          <p:cNvPr id="13" name="Content Placeholder 3"/>
          <p:cNvSpPr>
            <a:spLocks noGrp="1"/>
          </p:cNvSpPr>
          <p:nvPr>
            <p:ph sz="quarter" idx="14"/>
          </p:nvPr>
        </p:nvSpPr>
        <p:spPr>
          <a:xfrm>
            <a:off x="6237192" y="2230438"/>
            <a:ext cx="2520950" cy="1725612"/>
          </a:xfrm>
        </p:spPr>
        <p:txBody>
          <a:bodyPr/>
          <a:lstStyle/>
          <a:p>
            <a:pPr lvl="0"/>
            <a:r>
              <a:rPr lang="en-US"/>
              <a:t>Edit Master text styles</a:t>
            </a:r>
          </a:p>
          <a:p>
            <a:pPr lvl="1"/>
            <a:r>
              <a:rPr lang="en-US"/>
              <a:t>Second level</a:t>
            </a:r>
          </a:p>
        </p:txBody>
      </p:sp>
      <p:sp>
        <p:nvSpPr>
          <p:cNvPr id="14" name="Content Placeholder 3"/>
          <p:cNvSpPr>
            <a:spLocks noGrp="1"/>
          </p:cNvSpPr>
          <p:nvPr>
            <p:ph sz="quarter" idx="15"/>
          </p:nvPr>
        </p:nvSpPr>
        <p:spPr>
          <a:xfrm>
            <a:off x="8977669" y="2230438"/>
            <a:ext cx="2520950" cy="1725612"/>
          </a:xfrm>
        </p:spPr>
        <p:txBody>
          <a:bodyPr/>
          <a:lstStyle/>
          <a:p>
            <a:pPr lvl="0"/>
            <a:r>
              <a:rPr lang="en-US"/>
              <a:t>Edit Master text styles</a:t>
            </a:r>
          </a:p>
          <a:p>
            <a:pPr lvl="1"/>
            <a:r>
              <a:rPr lang="en-US"/>
              <a:t>Second level</a:t>
            </a:r>
          </a:p>
        </p:txBody>
      </p:sp>
      <p:sp>
        <p:nvSpPr>
          <p:cNvPr id="15" name="Content Placeholder 3"/>
          <p:cNvSpPr>
            <a:spLocks noGrp="1"/>
          </p:cNvSpPr>
          <p:nvPr>
            <p:ph sz="quarter" idx="16"/>
          </p:nvPr>
        </p:nvSpPr>
        <p:spPr>
          <a:xfrm>
            <a:off x="6237192" y="4304770"/>
            <a:ext cx="2520950" cy="1725612"/>
          </a:xfrm>
        </p:spPr>
        <p:txBody>
          <a:bodyPr/>
          <a:lstStyle/>
          <a:p>
            <a:pPr lvl="0"/>
            <a:r>
              <a:rPr lang="en-US"/>
              <a:t>Edit Master text styles</a:t>
            </a:r>
          </a:p>
          <a:p>
            <a:pPr lvl="1"/>
            <a:r>
              <a:rPr lang="en-US"/>
              <a:t>Second level</a:t>
            </a:r>
          </a:p>
        </p:txBody>
      </p:sp>
      <p:sp>
        <p:nvSpPr>
          <p:cNvPr id="16" name="Content Placeholder 3"/>
          <p:cNvSpPr>
            <a:spLocks noGrp="1"/>
          </p:cNvSpPr>
          <p:nvPr>
            <p:ph sz="quarter" idx="17"/>
          </p:nvPr>
        </p:nvSpPr>
        <p:spPr>
          <a:xfrm>
            <a:off x="8977669" y="4304770"/>
            <a:ext cx="2520950" cy="1725612"/>
          </a:xfrm>
        </p:spPr>
        <p:txBody>
          <a:bodyPr/>
          <a:lstStyle/>
          <a:p>
            <a:pPr lvl="0"/>
            <a:r>
              <a:rPr lang="en-US"/>
              <a:t>Edit Master text styles</a:t>
            </a:r>
          </a:p>
          <a:p>
            <a:pPr lvl="1"/>
            <a:r>
              <a:rPr lang="en-US"/>
              <a:t>Second level</a:t>
            </a:r>
          </a:p>
        </p:txBody>
      </p:sp>
      <p:sp>
        <p:nvSpPr>
          <p:cNvPr id="21"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17835027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ustomer Logos x 3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3305290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4035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10"/>
          <p:cNvSpPr>
            <a:spLocks noGrp="1"/>
          </p:cNvSpPr>
          <p:nvPr>
            <p:ph sz="quarter" idx="12" hasCustomPrompt="1"/>
          </p:nvPr>
        </p:nvSpPr>
        <p:spPr>
          <a:xfrm>
            <a:off x="1007869" y="5062311"/>
            <a:ext cx="1893887" cy="1208088"/>
          </a:xfrm>
        </p:spPr>
        <p:txBody>
          <a:bodyPr>
            <a:normAutofit/>
          </a:bodyPr>
          <a:lstStyle>
            <a:lvl1pPr>
              <a:defRPr sz="1600" baseline="0"/>
            </a:lvl1pPr>
          </a:lstStyle>
          <a:p>
            <a:pPr lvl="0"/>
            <a:r>
              <a:rPr lang="en-US"/>
              <a:t>Add headshot </a:t>
            </a:r>
            <a:endParaRPr lang="en-IE"/>
          </a:p>
        </p:txBody>
      </p:sp>
      <p:sp>
        <p:nvSpPr>
          <p:cNvPr id="10" name="Content Placeholder 7"/>
          <p:cNvSpPr>
            <a:spLocks noGrp="1"/>
          </p:cNvSpPr>
          <p:nvPr>
            <p:ph sz="quarter" idx="13" hasCustomPrompt="1"/>
          </p:nvPr>
        </p:nvSpPr>
        <p:spPr>
          <a:xfrm>
            <a:off x="2979737" y="5102437"/>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1" name="Content Placeholder 7"/>
          <p:cNvSpPr>
            <a:spLocks noGrp="1"/>
          </p:cNvSpPr>
          <p:nvPr>
            <p:ph sz="quarter" idx="14" hasCustomPrompt="1"/>
          </p:nvPr>
        </p:nvSpPr>
        <p:spPr>
          <a:xfrm>
            <a:off x="2979737" y="5400887"/>
            <a:ext cx="3728973" cy="298450"/>
          </a:xfrm>
        </p:spPr>
        <p:txBody>
          <a:bodyPr>
            <a:noAutofit/>
          </a:bodyPr>
          <a:lstStyle>
            <a:lvl1pPr>
              <a:defRPr sz="1600" b="0" baseline="0">
                <a:solidFill>
                  <a:schemeClr val="bg1"/>
                </a:solidFill>
              </a:defRPr>
            </a:lvl1pPr>
          </a:lstStyle>
          <a:p>
            <a:pPr lvl="0"/>
            <a:r>
              <a:rPr lang="en-US"/>
              <a:t>Click to add phone number </a:t>
            </a:r>
          </a:p>
          <a:p>
            <a:pPr lvl="0"/>
            <a:r>
              <a:rPr lang="en-US"/>
              <a:t> </a:t>
            </a:r>
            <a:endParaRPr lang="en-IE"/>
          </a:p>
        </p:txBody>
      </p:sp>
      <p:sp>
        <p:nvSpPr>
          <p:cNvPr id="12" name="Content Placeholder 7"/>
          <p:cNvSpPr>
            <a:spLocks noGrp="1"/>
          </p:cNvSpPr>
          <p:nvPr>
            <p:ph sz="quarter" idx="15" hasCustomPrompt="1"/>
          </p:nvPr>
        </p:nvSpPr>
        <p:spPr>
          <a:xfrm>
            <a:off x="2979737" y="5702075"/>
            <a:ext cx="3728973" cy="298450"/>
          </a:xfrm>
        </p:spPr>
        <p:txBody>
          <a:bodyPr>
            <a:noAutofit/>
          </a:bodyPr>
          <a:lstStyle>
            <a:lvl1pPr>
              <a:defRPr sz="1600" b="0" baseline="0">
                <a:solidFill>
                  <a:schemeClr val="bg1"/>
                </a:solidFill>
              </a:defRPr>
            </a:lvl1pPr>
          </a:lstStyle>
          <a:p>
            <a:pPr lvl="0"/>
            <a:r>
              <a:rPr lang="en-US"/>
              <a:t>Click to add email address </a:t>
            </a:r>
          </a:p>
          <a:p>
            <a:pPr lvl="0"/>
            <a:r>
              <a:rPr lang="en-US"/>
              <a:t> </a:t>
            </a:r>
            <a:endParaRPr lang="en-IE"/>
          </a:p>
        </p:txBody>
      </p:sp>
    </p:spTree>
    <p:extLst>
      <p:ext uri="{BB962C8B-B14F-4D97-AF65-F5344CB8AC3E}">
        <p14:creationId xmlns:p14="http://schemas.microsoft.com/office/powerpoint/2010/main" val="10065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Visit websi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30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nd Image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9" y="1044575"/>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9" y="1958975"/>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6"/>
          <p:cNvSpPr>
            <a:spLocks noGrp="1"/>
          </p:cNvSpPr>
          <p:nvPr>
            <p:ph sz="quarter" idx="12"/>
          </p:nvPr>
        </p:nvSpPr>
        <p:spPr>
          <a:xfrm>
            <a:off x="5962261" y="1044575"/>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809751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What is Brigh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0" baseline="0">
                <a:solidFill>
                  <a:schemeClr val="bg2"/>
                </a:solidFill>
              </a:defRPr>
            </a:lvl1pPr>
          </a:lstStyle>
          <a:p>
            <a:pPr lvl="0"/>
            <a:r>
              <a:rPr lang="en-US"/>
              <a:t>Text Heading </a:t>
            </a:r>
          </a:p>
        </p:txBody>
      </p:sp>
      <p:sp>
        <p:nvSpPr>
          <p:cNvPr id="6"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bg1"/>
                </a:solidFill>
              </a:defRPr>
            </a:lvl1pPr>
          </a:lstStyle>
          <a:p>
            <a:pPr lvl="0"/>
            <a:r>
              <a:rPr lang="en-US"/>
              <a:t>Click to add text </a:t>
            </a:r>
          </a:p>
          <a:p>
            <a:pPr lvl="0"/>
            <a:endParaRPr lang="en-US"/>
          </a:p>
          <a:p>
            <a:pPr lvl="0"/>
            <a:endParaRPr lang="en-US"/>
          </a:p>
        </p:txBody>
      </p:sp>
    </p:spTree>
    <p:extLst>
      <p:ext uri="{BB962C8B-B14F-4D97-AF65-F5344CB8AC3E}">
        <p14:creationId xmlns:p14="http://schemas.microsoft.com/office/powerpoint/2010/main" val="22865012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RM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335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tart Evolv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4528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Nintex Forms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9784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rightWork Templates Spectr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897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5903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998894" y="3098411"/>
            <a:ext cx="9825038" cy="997728"/>
          </a:xfrm>
        </p:spPr>
        <p:txBody>
          <a:bodyPr>
            <a:normAutofit/>
          </a:bodyPr>
          <a:lstStyle>
            <a:lvl1pPr>
              <a:defRPr sz="3200" b="1" baseline="0"/>
            </a:lvl1pPr>
          </a:lstStyle>
          <a:p>
            <a:pPr lvl="0"/>
            <a:r>
              <a:rPr lang="en-US" sz="3200" b="1"/>
              <a:t>Click to add text </a:t>
            </a:r>
            <a:endParaRPr lang="en-IE"/>
          </a:p>
        </p:txBody>
      </p:sp>
      <p:sp>
        <p:nvSpPr>
          <p:cNvPr id="8" name="Content Placeholder 7"/>
          <p:cNvSpPr>
            <a:spLocks noGrp="1"/>
          </p:cNvSpPr>
          <p:nvPr>
            <p:ph sz="quarter" idx="11" hasCustomPrompt="1"/>
          </p:nvPr>
        </p:nvSpPr>
        <p:spPr>
          <a:xfrm>
            <a:off x="998538" y="4264025"/>
            <a:ext cx="2416175" cy="298450"/>
          </a:xfrm>
        </p:spPr>
        <p:txBody>
          <a:bodyPr>
            <a:noAutofit/>
          </a:bodyPr>
          <a:lstStyle>
            <a:lvl1pPr>
              <a:defRPr sz="1600" baseline="0">
                <a:solidFill>
                  <a:schemeClr val="accent4"/>
                </a:solidFill>
              </a:defRPr>
            </a:lvl1pPr>
          </a:lstStyle>
          <a:p>
            <a:pPr lvl="0"/>
            <a:r>
              <a:rPr lang="en-US"/>
              <a:t>Click to add text </a:t>
            </a:r>
            <a:endParaRPr lang="en-IE"/>
          </a:p>
        </p:txBody>
      </p:sp>
      <p:sp>
        <p:nvSpPr>
          <p:cNvPr id="11" name="Content Placeholder 10"/>
          <p:cNvSpPr>
            <a:spLocks noGrp="1"/>
          </p:cNvSpPr>
          <p:nvPr>
            <p:ph sz="quarter" idx="12" hasCustomPrompt="1"/>
          </p:nvPr>
        </p:nvSpPr>
        <p:spPr>
          <a:xfrm>
            <a:off x="998538" y="5127625"/>
            <a:ext cx="1893887" cy="1208088"/>
          </a:xfrm>
        </p:spPr>
        <p:txBody>
          <a:bodyPr>
            <a:normAutofit/>
          </a:bodyPr>
          <a:lstStyle>
            <a:lvl1pPr>
              <a:defRPr sz="1600" baseline="0"/>
            </a:lvl1pPr>
          </a:lstStyle>
          <a:p>
            <a:pPr lvl="0"/>
            <a:r>
              <a:rPr lang="en-US"/>
              <a:t>Add headshot </a:t>
            </a:r>
            <a:endParaRPr lang="en-IE"/>
          </a:p>
        </p:txBody>
      </p:sp>
      <p:sp>
        <p:nvSpPr>
          <p:cNvPr id="17" name="Content Placeholder 7"/>
          <p:cNvSpPr>
            <a:spLocks noGrp="1"/>
          </p:cNvSpPr>
          <p:nvPr>
            <p:ph sz="quarter" idx="13" hasCustomPrompt="1"/>
          </p:nvPr>
        </p:nvSpPr>
        <p:spPr>
          <a:xfrm>
            <a:off x="2970407" y="5321252"/>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9" name="Content Placeholder 7"/>
          <p:cNvSpPr>
            <a:spLocks noGrp="1"/>
          </p:cNvSpPr>
          <p:nvPr>
            <p:ph sz="quarter" idx="14" hasCustomPrompt="1"/>
          </p:nvPr>
        </p:nvSpPr>
        <p:spPr>
          <a:xfrm>
            <a:off x="2970406" y="5638363"/>
            <a:ext cx="7769550" cy="298450"/>
          </a:xfrm>
        </p:spPr>
        <p:txBody>
          <a:bodyPr>
            <a:noAutofit/>
          </a:bodyPr>
          <a:lstStyle>
            <a:lvl1pPr>
              <a:defRPr sz="1600" b="0" baseline="0">
                <a:solidFill>
                  <a:schemeClr val="bg1"/>
                </a:solidFill>
              </a:defRPr>
            </a:lvl1pPr>
          </a:lstStyle>
          <a:p>
            <a:pPr lvl="0"/>
            <a:r>
              <a:rPr lang="en-US"/>
              <a:t>Click to add text</a:t>
            </a:r>
          </a:p>
          <a:p>
            <a:pPr lvl="0"/>
            <a:r>
              <a:rPr lang="en-US"/>
              <a:t> </a:t>
            </a:r>
            <a:endParaRPr lang="en-IE"/>
          </a:p>
        </p:txBody>
      </p:sp>
    </p:spTree>
    <p:extLst>
      <p:ext uri="{BB962C8B-B14F-4D97-AF65-F5344CB8AC3E}">
        <p14:creationId xmlns:p14="http://schemas.microsoft.com/office/powerpoint/2010/main" val="32843277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5" name="Content Placeholder 20"/>
          <p:cNvSpPr>
            <a:spLocks noGrp="1"/>
          </p:cNvSpPr>
          <p:nvPr>
            <p:ph sz="quarter" idx="18" hasCustomPrompt="1"/>
          </p:nvPr>
        </p:nvSpPr>
        <p:spPr>
          <a:xfrm>
            <a:off x="759019" y="5771903"/>
            <a:ext cx="10963275" cy="719137"/>
          </a:xfrm>
        </p:spPr>
        <p:txBody>
          <a:bodyPr>
            <a:normAutofit/>
          </a:bodyPr>
          <a:lstStyle>
            <a:lvl1pPr>
              <a:defRPr sz="2600" b="1">
                <a:solidFill>
                  <a:schemeClr val="bg2"/>
                </a:solidFill>
              </a:defRPr>
            </a:lvl1pPr>
          </a:lstStyle>
          <a:p>
            <a:pPr lvl="0"/>
            <a:r>
              <a:rPr lang="en-US"/>
              <a:t>Click to add text </a:t>
            </a:r>
          </a:p>
        </p:txBody>
      </p:sp>
      <p:sp>
        <p:nvSpPr>
          <p:cNvPr id="6" name="Content Placeholder 20"/>
          <p:cNvSpPr>
            <a:spLocks noGrp="1"/>
          </p:cNvSpPr>
          <p:nvPr>
            <p:ph sz="quarter" idx="19" hasCustomPrompt="1"/>
          </p:nvPr>
        </p:nvSpPr>
        <p:spPr>
          <a:xfrm>
            <a:off x="759019" y="1314981"/>
            <a:ext cx="10963275" cy="719137"/>
          </a:xfrm>
        </p:spPr>
        <p:txBody>
          <a:bodyPr>
            <a:normAutofit/>
          </a:bodyPr>
          <a:lstStyle>
            <a:lvl1pPr>
              <a:defRPr sz="2600" b="1">
                <a:solidFill>
                  <a:schemeClr val="bg2"/>
                </a:solidFill>
              </a:defRPr>
            </a:lvl1pPr>
          </a:lstStyle>
          <a:p>
            <a:pPr lvl="0"/>
            <a:r>
              <a:rPr lang="en-US"/>
              <a:t>Click to add text </a:t>
            </a:r>
          </a:p>
        </p:txBody>
      </p:sp>
      <p:sp>
        <p:nvSpPr>
          <p:cNvPr id="7" name="Content Placeholder 5"/>
          <p:cNvSpPr>
            <a:spLocks noGrp="1"/>
          </p:cNvSpPr>
          <p:nvPr>
            <p:ph sz="quarter" idx="11" hasCustomPrompt="1"/>
          </p:nvPr>
        </p:nvSpPr>
        <p:spPr>
          <a:xfrm>
            <a:off x="759018" y="2241934"/>
            <a:ext cx="10963275" cy="3322152"/>
          </a:xfrm>
        </p:spPr>
        <p:txBody>
          <a:bodyPr/>
          <a:lstStyle>
            <a:lvl1pPr marL="514350" indent="-514350">
              <a:lnSpc>
                <a:spcPct val="100000"/>
              </a:lnSpc>
              <a:spcAft>
                <a:spcPts val="600"/>
              </a:spcAft>
              <a:buFont typeface="+mj-lt"/>
              <a:buAutoNum type="arabicPeriod"/>
              <a:defRPr sz="2600" baseline="0">
                <a:solidFill>
                  <a:schemeClr val="bg1"/>
                </a:solidFill>
              </a:defRPr>
            </a:lvl1pPr>
          </a:lstStyle>
          <a:p>
            <a:pPr lvl="0"/>
            <a:r>
              <a:rPr lang="en-US"/>
              <a:t>Click to add text </a:t>
            </a:r>
          </a:p>
          <a:p>
            <a:pPr lvl="0"/>
            <a:r>
              <a:rPr lang="en-US"/>
              <a:t>Click to add text</a:t>
            </a:r>
          </a:p>
          <a:p>
            <a:pPr lvl="0"/>
            <a:endParaRPr lang="en-US"/>
          </a:p>
        </p:txBody>
      </p:sp>
    </p:spTree>
    <p:extLst>
      <p:ext uri="{BB962C8B-B14F-4D97-AF65-F5344CB8AC3E}">
        <p14:creationId xmlns:p14="http://schemas.microsoft.com/office/powerpoint/2010/main" val="23090667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Breaker Slide">
    <p:spTree>
      <p:nvGrpSpPr>
        <p:cNvPr id="1" name=""/>
        <p:cNvGrpSpPr/>
        <p:nvPr/>
      </p:nvGrpSpPr>
      <p:grpSpPr>
        <a:xfrm>
          <a:off x="0" y="0"/>
          <a:ext cx="0" cy="0"/>
          <a:chOff x="0" y="0"/>
          <a:chExt cx="0" cy="0"/>
        </a:xfrm>
      </p:grpSpPr>
      <p:sp>
        <p:nvSpPr>
          <p:cNvPr id="3" name="Content Placeholder 20"/>
          <p:cNvSpPr>
            <a:spLocks noGrp="1"/>
          </p:cNvSpPr>
          <p:nvPr>
            <p:ph sz="quarter" idx="18" hasCustomPrompt="1"/>
          </p:nvPr>
        </p:nvSpPr>
        <p:spPr>
          <a:xfrm>
            <a:off x="364023" y="5865210"/>
            <a:ext cx="10963275" cy="719137"/>
          </a:xfrm>
        </p:spPr>
        <p:txBody>
          <a:bodyPr>
            <a:normAutofit/>
          </a:bodyPr>
          <a:lstStyle>
            <a:lvl1pPr>
              <a:defRPr sz="3000">
                <a:solidFill>
                  <a:schemeClr val="bg2"/>
                </a:solidFill>
              </a:defRPr>
            </a:lvl1pPr>
          </a:lstStyle>
          <a:p>
            <a:pPr lvl="0"/>
            <a:r>
              <a:rPr lang="en-US"/>
              <a:t>Click to add text </a:t>
            </a:r>
          </a:p>
        </p:txBody>
      </p:sp>
    </p:spTree>
    <p:extLst>
      <p:ext uri="{BB962C8B-B14F-4D97-AF65-F5344CB8AC3E}">
        <p14:creationId xmlns:p14="http://schemas.microsoft.com/office/powerpoint/2010/main" val="3198216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xt with Bullet Points onl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11095037" cy="3919538"/>
          </a:xfrm>
        </p:spPr>
        <p:txBody>
          <a:bodyPr/>
          <a:lstStyle>
            <a:lvl1pPr marL="457200" indent="-457200">
              <a:lnSpc>
                <a:spcPct val="100000"/>
              </a:lnSpc>
              <a:spcAft>
                <a:spcPts val="600"/>
              </a:spcAft>
              <a:buFont typeface="Arial" panose="020B0604020202020204" pitchFamily="34" charset="0"/>
              <a:buChar char="•"/>
              <a:defRPr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17149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nd Image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7090522"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Content Placeholder 5"/>
          <p:cNvSpPr>
            <a:spLocks noGrp="1"/>
          </p:cNvSpPr>
          <p:nvPr>
            <p:ph sz="quarter" idx="11" hasCustomPrompt="1"/>
          </p:nvPr>
        </p:nvSpPr>
        <p:spPr>
          <a:xfrm>
            <a:off x="7090522"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12" name="Content Placeholder 6"/>
          <p:cNvSpPr>
            <a:spLocks noGrp="1"/>
          </p:cNvSpPr>
          <p:nvPr>
            <p:ph sz="quarter" idx="12"/>
          </p:nvPr>
        </p:nvSpPr>
        <p:spPr>
          <a:xfrm>
            <a:off x="531845" y="988592"/>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2039402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ide by sid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5"/>
          <p:cNvSpPr>
            <a:spLocks noGrp="1"/>
          </p:cNvSpPr>
          <p:nvPr>
            <p:ph sz="quarter" idx="12" hasCustomPrompt="1"/>
          </p:nvPr>
        </p:nvSpPr>
        <p:spPr>
          <a:xfrm>
            <a:off x="6988078" y="1958975"/>
            <a:ext cx="445144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cxnSp>
        <p:nvCxnSpPr>
          <p:cNvPr id="3" name="Straight Connector 2"/>
          <p:cNvCxnSpPr/>
          <p:nvPr/>
        </p:nvCxnSpPr>
        <p:spPr>
          <a:xfrm>
            <a:off x="5635690" y="2034073"/>
            <a:ext cx="9330" cy="38444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025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xt with Para + Bullet Point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accent2"/>
                </a:solidFill>
              </a:defRPr>
            </a:lvl1pPr>
          </a:lstStyle>
          <a:p>
            <a:pPr lvl="0"/>
            <a:r>
              <a:rPr lang="en-US"/>
              <a:t>Click to add text </a:t>
            </a:r>
          </a:p>
          <a:p>
            <a:pPr lvl="0"/>
            <a:endParaRPr lang="en-US"/>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8" name="Content Placeholder 5"/>
          <p:cNvSpPr>
            <a:spLocks noGrp="1"/>
          </p:cNvSpPr>
          <p:nvPr>
            <p:ph sz="quarter" idx="12" hasCustomPrompt="1"/>
          </p:nvPr>
        </p:nvSpPr>
        <p:spPr>
          <a:xfrm>
            <a:off x="344488" y="3438072"/>
            <a:ext cx="11095037" cy="1157449"/>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 </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5811608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ext and Image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9" y="1044575"/>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6" name="Content Placeholder 5"/>
          <p:cNvSpPr>
            <a:spLocks noGrp="1"/>
          </p:cNvSpPr>
          <p:nvPr>
            <p:ph sz="quarter" idx="11" hasCustomPrompt="1"/>
          </p:nvPr>
        </p:nvSpPr>
        <p:spPr>
          <a:xfrm>
            <a:off x="344489" y="1958975"/>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7" name="Content Placeholder 6"/>
          <p:cNvSpPr>
            <a:spLocks noGrp="1"/>
          </p:cNvSpPr>
          <p:nvPr>
            <p:ph sz="quarter" idx="12"/>
          </p:nvPr>
        </p:nvSpPr>
        <p:spPr>
          <a:xfrm>
            <a:off x="5962261" y="1044575"/>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316357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and Image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3"/>
          <p:cNvSpPr>
            <a:spLocks noGrp="1"/>
          </p:cNvSpPr>
          <p:nvPr>
            <p:ph sz="quarter" idx="10" hasCustomPrompt="1"/>
          </p:nvPr>
        </p:nvSpPr>
        <p:spPr>
          <a:xfrm>
            <a:off x="7090522"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Content Placeholder 5"/>
          <p:cNvSpPr>
            <a:spLocks noGrp="1"/>
          </p:cNvSpPr>
          <p:nvPr>
            <p:ph sz="quarter" idx="11" hasCustomPrompt="1"/>
          </p:nvPr>
        </p:nvSpPr>
        <p:spPr>
          <a:xfrm>
            <a:off x="7090522"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
        <p:nvSpPr>
          <p:cNvPr id="12" name="Content Placeholder 6"/>
          <p:cNvSpPr>
            <a:spLocks noGrp="1"/>
          </p:cNvSpPr>
          <p:nvPr>
            <p:ph sz="quarter" idx="12"/>
          </p:nvPr>
        </p:nvSpPr>
        <p:spPr>
          <a:xfrm>
            <a:off x="531845" y="988592"/>
            <a:ext cx="5896947"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3831451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xt and 2 Images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4"/>
          <p:cNvSpPr>
            <a:spLocks noGrp="1"/>
          </p:cNvSpPr>
          <p:nvPr>
            <p:ph sz="quarter" idx="12"/>
          </p:nvPr>
        </p:nvSpPr>
        <p:spPr>
          <a:xfrm>
            <a:off x="5990382" y="988592"/>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Content Placeholder 11"/>
          <p:cNvSpPr>
            <a:spLocks noGrp="1"/>
          </p:cNvSpPr>
          <p:nvPr>
            <p:ph sz="quarter" idx="13"/>
          </p:nvPr>
        </p:nvSpPr>
        <p:spPr>
          <a:xfrm>
            <a:off x="5990381" y="3461918"/>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3" name="Content Placeholder 3"/>
          <p:cNvSpPr>
            <a:spLocks noGrp="1"/>
          </p:cNvSpPr>
          <p:nvPr>
            <p:ph sz="quarter" idx="10" hasCustomPrompt="1"/>
          </p:nvPr>
        </p:nvSpPr>
        <p:spPr>
          <a:xfrm>
            <a:off x="643069"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5"/>
          <p:cNvSpPr>
            <a:spLocks noGrp="1"/>
          </p:cNvSpPr>
          <p:nvPr>
            <p:ph sz="quarter" idx="11" hasCustomPrompt="1"/>
          </p:nvPr>
        </p:nvSpPr>
        <p:spPr>
          <a:xfrm>
            <a:off x="643069"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791267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xt and 2 Images -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4"/>
          <p:cNvSpPr>
            <a:spLocks noGrp="1"/>
          </p:cNvSpPr>
          <p:nvPr>
            <p:ph sz="quarter" idx="12"/>
          </p:nvPr>
        </p:nvSpPr>
        <p:spPr>
          <a:xfrm>
            <a:off x="317370" y="979261"/>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11"/>
          <p:cNvSpPr>
            <a:spLocks noGrp="1"/>
          </p:cNvSpPr>
          <p:nvPr>
            <p:ph sz="quarter" idx="13"/>
          </p:nvPr>
        </p:nvSpPr>
        <p:spPr>
          <a:xfrm>
            <a:off x="317369" y="3452587"/>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7" name="Content Placeholder 3"/>
          <p:cNvSpPr>
            <a:spLocks noGrp="1"/>
          </p:cNvSpPr>
          <p:nvPr>
            <p:ph sz="quarter" idx="10" hasCustomPrompt="1"/>
          </p:nvPr>
        </p:nvSpPr>
        <p:spPr>
          <a:xfrm>
            <a:off x="6726627" y="979261"/>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8" name="Content Placeholder 5"/>
          <p:cNvSpPr>
            <a:spLocks noGrp="1"/>
          </p:cNvSpPr>
          <p:nvPr>
            <p:ph sz="quarter" idx="11" hasCustomPrompt="1"/>
          </p:nvPr>
        </p:nvSpPr>
        <p:spPr>
          <a:xfrm>
            <a:off x="6726627" y="1893661"/>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775258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martArt Placehol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martArt Placeholder 2"/>
          <p:cNvSpPr>
            <a:spLocks noGrp="1"/>
          </p:cNvSpPr>
          <p:nvPr>
            <p:ph type="dgm" sz="quarter" idx="10"/>
          </p:nvPr>
        </p:nvSpPr>
        <p:spPr>
          <a:xfrm>
            <a:off x="438538" y="1147310"/>
            <a:ext cx="11140751" cy="4367082"/>
          </a:xfrm>
        </p:spPr>
        <p:txBody>
          <a:bodyPr/>
          <a:lstStyle/>
          <a:p>
            <a:r>
              <a:rPr lang="en-US"/>
              <a:t>Click icon to add SmartArt graphic</a:t>
            </a:r>
            <a:endParaRPr lang="en-IE"/>
          </a:p>
        </p:txBody>
      </p:sp>
    </p:spTree>
    <p:extLst>
      <p:ext uri="{BB962C8B-B14F-4D97-AF65-F5344CB8AC3E}">
        <p14:creationId xmlns:p14="http://schemas.microsoft.com/office/powerpoint/2010/main" val="1737254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slide - no 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2526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lank slide with title ">
    <p:spTree>
      <p:nvGrpSpPr>
        <p:cNvPr id="1" name=""/>
        <p:cNvGrpSpPr/>
        <p:nvPr/>
      </p:nvGrpSpPr>
      <p:grpSpPr>
        <a:xfrm>
          <a:off x="0" y="0"/>
          <a:ext cx="0" cy="0"/>
          <a:chOff x="0" y="0"/>
          <a:chExt cx="0" cy="0"/>
        </a:xfrm>
      </p:grpSpPr>
      <p:sp>
        <p:nvSpPr>
          <p:cNvPr id="4"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41679648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ustomer logos x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8975" y="2230438"/>
            <a:ext cx="2520950" cy="1725612"/>
          </a:xfrm>
        </p:spPr>
        <p:txBody>
          <a:bodyPr/>
          <a:lstStyle/>
          <a:p>
            <a:pPr lvl="0"/>
            <a:r>
              <a:rPr lang="en-US"/>
              <a:t>Edit Master text styles</a:t>
            </a:r>
          </a:p>
          <a:p>
            <a:pPr lvl="1"/>
            <a:r>
              <a:rPr lang="en-US"/>
              <a:t>Second level</a:t>
            </a:r>
          </a:p>
        </p:txBody>
      </p:sp>
      <p:sp>
        <p:nvSpPr>
          <p:cNvPr id="10" name="Content Placeholder 3"/>
          <p:cNvSpPr>
            <a:spLocks noGrp="1"/>
          </p:cNvSpPr>
          <p:nvPr>
            <p:ph sz="quarter" idx="11"/>
          </p:nvPr>
        </p:nvSpPr>
        <p:spPr>
          <a:xfrm>
            <a:off x="3425761" y="2230438"/>
            <a:ext cx="2520950" cy="1725612"/>
          </a:xfrm>
        </p:spPr>
        <p:txBody>
          <a:bodyPr/>
          <a:lstStyle/>
          <a:p>
            <a:pPr lvl="0"/>
            <a:r>
              <a:rPr lang="en-US"/>
              <a:t>Edit Master text styles</a:t>
            </a:r>
          </a:p>
          <a:p>
            <a:pPr lvl="1"/>
            <a:r>
              <a:rPr lang="en-US"/>
              <a:t>Second level</a:t>
            </a:r>
          </a:p>
        </p:txBody>
      </p:sp>
      <p:sp>
        <p:nvSpPr>
          <p:cNvPr id="11" name="Content Placeholder 3"/>
          <p:cNvSpPr>
            <a:spLocks noGrp="1"/>
          </p:cNvSpPr>
          <p:nvPr>
            <p:ph sz="quarter" idx="12"/>
          </p:nvPr>
        </p:nvSpPr>
        <p:spPr>
          <a:xfrm>
            <a:off x="688911" y="4304770"/>
            <a:ext cx="2520950" cy="1725612"/>
          </a:xfrm>
        </p:spPr>
        <p:txBody>
          <a:bodyPr/>
          <a:lstStyle/>
          <a:p>
            <a:pPr lvl="0"/>
            <a:r>
              <a:rPr lang="en-US"/>
              <a:t>Edit Master text styles</a:t>
            </a:r>
          </a:p>
          <a:p>
            <a:pPr lvl="1"/>
            <a:r>
              <a:rPr lang="en-US"/>
              <a:t>Second level</a:t>
            </a:r>
          </a:p>
        </p:txBody>
      </p:sp>
      <p:sp>
        <p:nvSpPr>
          <p:cNvPr id="12" name="Content Placeholder 3"/>
          <p:cNvSpPr>
            <a:spLocks noGrp="1"/>
          </p:cNvSpPr>
          <p:nvPr>
            <p:ph sz="quarter" idx="13"/>
          </p:nvPr>
        </p:nvSpPr>
        <p:spPr>
          <a:xfrm>
            <a:off x="3425761" y="4304770"/>
            <a:ext cx="2520950" cy="1725612"/>
          </a:xfrm>
        </p:spPr>
        <p:txBody>
          <a:bodyPr/>
          <a:lstStyle/>
          <a:p>
            <a:pPr lvl="0"/>
            <a:r>
              <a:rPr lang="en-US"/>
              <a:t>Edit Master text styles</a:t>
            </a:r>
          </a:p>
          <a:p>
            <a:pPr lvl="1"/>
            <a:r>
              <a:rPr lang="en-US"/>
              <a:t>Second level</a:t>
            </a:r>
          </a:p>
        </p:txBody>
      </p:sp>
      <p:sp>
        <p:nvSpPr>
          <p:cNvPr id="13" name="Content Placeholder 3"/>
          <p:cNvSpPr>
            <a:spLocks noGrp="1"/>
          </p:cNvSpPr>
          <p:nvPr>
            <p:ph sz="quarter" idx="14"/>
          </p:nvPr>
        </p:nvSpPr>
        <p:spPr>
          <a:xfrm>
            <a:off x="6237192" y="2230438"/>
            <a:ext cx="2520950" cy="1725612"/>
          </a:xfrm>
        </p:spPr>
        <p:txBody>
          <a:bodyPr/>
          <a:lstStyle/>
          <a:p>
            <a:pPr lvl="0"/>
            <a:r>
              <a:rPr lang="en-US"/>
              <a:t>Edit Master text styles</a:t>
            </a:r>
          </a:p>
          <a:p>
            <a:pPr lvl="1"/>
            <a:r>
              <a:rPr lang="en-US"/>
              <a:t>Second level</a:t>
            </a:r>
          </a:p>
        </p:txBody>
      </p:sp>
      <p:sp>
        <p:nvSpPr>
          <p:cNvPr id="14" name="Content Placeholder 3"/>
          <p:cNvSpPr>
            <a:spLocks noGrp="1"/>
          </p:cNvSpPr>
          <p:nvPr>
            <p:ph sz="quarter" idx="15"/>
          </p:nvPr>
        </p:nvSpPr>
        <p:spPr>
          <a:xfrm>
            <a:off x="8977669" y="2230438"/>
            <a:ext cx="2520950" cy="1725612"/>
          </a:xfrm>
        </p:spPr>
        <p:txBody>
          <a:bodyPr/>
          <a:lstStyle/>
          <a:p>
            <a:pPr lvl="0"/>
            <a:r>
              <a:rPr lang="en-US"/>
              <a:t>Edit Master text styles</a:t>
            </a:r>
          </a:p>
          <a:p>
            <a:pPr lvl="1"/>
            <a:r>
              <a:rPr lang="en-US"/>
              <a:t>Second level</a:t>
            </a:r>
          </a:p>
        </p:txBody>
      </p:sp>
      <p:sp>
        <p:nvSpPr>
          <p:cNvPr id="15" name="Content Placeholder 3"/>
          <p:cNvSpPr>
            <a:spLocks noGrp="1"/>
          </p:cNvSpPr>
          <p:nvPr>
            <p:ph sz="quarter" idx="16"/>
          </p:nvPr>
        </p:nvSpPr>
        <p:spPr>
          <a:xfrm>
            <a:off x="6237192" y="4304770"/>
            <a:ext cx="2520950" cy="1725612"/>
          </a:xfrm>
        </p:spPr>
        <p:txBody>
          <a:bodyPr/>
          <a:lstStyle/>
          <a:p>
            <a:pPr lvl="0"/>
            <a:r>
              <a:rPr lang="en-US"/>
              <a:t>Edit Master text styles</a:t>
            </a:r>
          </a:p>
          <a:p>
            <a:pPr lvl="1"/>
            <a:r>
              <a:rPr lang="en-US"/>
              <a:t>Second level</a:t>
            </a:r>
          </a:p>
        </p:txBody>
      </p:sp>
      <p:sp>
        <p:nvSpPr>
          <p:cNvPr id="16" name="Content Placeholder 3"/>
          <p:cNvSpPr>
            <a:spLocks noGrp="1"/>
          </p:cNvSpPr>
          <p:nvPr>
            <p:ph sz="quarter" idx="17"/>
          </p:nvPr>
        </p:nvSpPr>
        <p:spPr>
          <a:xfrm>
            <a:off x="8977669" y="4304770"/>
            <a:ext cx="2520950" cy="1725612"/>
          </a:xfrm>
        </p:spPr>
        <p:txBody>
          <a:bodyPr/>
          <a:lstStyle/>
          <a:p>
            <a:pPr lvl="0"/>
            <a:r>
              <a:rPr lang="en-US"/>
              <a:t>Edit Master text styles</a:t>
            </a:r>
          </a:p>
          <a:p>
            <a:pPr lvl="1"/>
            <a:r>
              <a:rPr lang="en-US"/>
              <a:t>Second level</a:t>
            </a:r>
          </a:p>
        </p:txBody>
      </p:sp>
      <p:sp>
        <p:nvSpPr>
          <p:cNvPr id="21"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2829737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2 Images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4"/>
          <p:cNvSpPr>
            <a:spLocks noGrp="1"/>
          </p:cNvSpPr>
          <p:nvPr>
            <p:ph sz="quarter" idx="12"/>
          </p:nvPr>
        </p:nvSpPr>
        <p:spPr>
          <a:xfrm>
            <a:off x="5990382" y="988592"/>
            <a:ext cx="5756275" cy="2239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Content Placeholder 11"/>
          <p:cNvSpPr>
            <a:spLocks noGrp="1"/>
          </p:cNvSpPr>
          <p:nvPr>
            <p:ph sz="quarter" idx="13"/>
          </p:nvPr>
        </p:nvSpPr>
        <p:spPr>
          <a:xfrm>
            <a:off x="5990381" y="3461918"/>
            <a:ext cx="5756275" cy="2360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3" name="Content Placeholder 3"/>
          <p:cNvSpPr>
            <a:spLocks noGrp="1"/>
          </p:cNvSpPr>
          <p:nvPr>
            <p:ph sz="quarter" idx="10" hasCustomPrompt="1"/>
          </p:nvPr>
        </p:nvSpPr>
        <p:spPr>
          <a:xfrm>
            <a:off x="643069" y="988592"/>
            <a:ext cx="4768687" cy="719138"/>
          </a:xfrm>
        </p:spPr>
        <p:txBody>
          <a:bodyPr/>
          <a:lstStyle>
            <a:lvl1pPr>
              <a:defRPr sz="3000" b="1" baseline="0">
                <a:solidFill>
                  <a:schemeClr val="accent2"/>
                </a:solidFill>
              </a:defRPr>
            </a:lvl1pPr>
          </a:lstStyle>
          <a:p>
            <a:pPr lvl="0"/>
            <a:r>
              <a:rPr lang="en-US"/>
              <a:t>Text Heading </a:t>
            </a:r>
          </a:p>
          <a:p>
            <a:pPr lvl="1"/>
            <a:r>
              <a:rPr lang="en-US"/>
              <a:t>Second level</a:t>
            </a:r>
          </a:p>
          <a:p>
            <a:pPr lvl="2"/>
            <a:r>
              <a:rPr lang="en-US"/>
              <a:t>Third level</a:t>
            </a:r>
          </a:p>
          <a:p>
            <a:pPr lvl="3"/>
            <a:r>
              <a:rPr lang="en-US"/>
              <a:t>Fourth level</a:t>
            </a:r>
          </a:p>
          <a:p>
            <a:pPr lvl="4"/>
            <a:r>
              <a:rPr lang="en-US"/>
              <a:t>Fifth level</a:t>
            </a:r>
            <a:endParaRPr lang="en-IE"/>
          </a:p>
        </p:txBody>
      </p:sp>
      <p:sp>
        <p:nvSpPr>
          <p:cNvPr id="14" name="Content Placeholder 5"/>
          <p:cNvSpPr>
            <a:spLocks noGrp="1"/>
          </p:cNvSpPr>
          <p:nvPr>
            <p:ph sz="quarter" idx="11" hasCustomPrompt="1"/>
          </p:nvPr>
        </p:nvSpPr>
        <p:spPr>
          <a:xfrm>
            <a:off x="643069" y="1902992"/>
            <a:ext cx="4768687" cy="3919538"/>
          </a:xfrm>
        </p:spPr>
        <p:txBody>
          <a:bodyPr/>
          <a:lstStyle>
            <a:lvl1pPr marL="457200" indent="-457200">
              <a:lnSpc>
                <a:spcPct val="100000"/>
              </a:lnSpc>
              <a:spcAft>
                <a:spcPts val="600"/>
              </a:spcAft>
              <a:buFont typeface="Arial" panose="020B0604020202020204" pitchFamily="34" charset="0"/>
              <a:buChar char="•"/>
              <a:defRPr sz="1800" baseline="0">
                <a:solidFill>
                  <a:schemeClr val="accent2"/>
                </a:solidFill>
              </a:defRPr>
            </a:lvl1pPr>
          </a:lstStyle>
          <a:p>
            <a:pPr lvl="0"/>
            <a:r>
              <a:rPr lang="en-US"/>
              <a:t>Click to add text </a:t>
            </a:r>
          </a:p>
          <a:p>
            <a:pPr lvl="0"/>
            <a:r>
              <a:rPr lang="en-US"/>
              <a:t>Click to add text</a:t>
            </a:r>
          </a:p>
          <a:p>
            <a:pPr lvl="0"/>
            <a:endParaRPr lang="en-US"/>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7392710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ustomer Logos x 3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0"/>
          <p:cNvSpPr>
            <a:spLocks noGrp="1"/>
          </p:cNvSpPr>
          <p:nvPr>
            <p:ph sz="quarter" idx="18" hasCustomPrompt="1"/>
          </p:nvPr>
        </p:nvSpPr>
        <p:spPr>
          <a:xfrm>
            <a:off x="606619" y="1162581"/>
            <a:ext cx="10963275" cy="719137"/>
          </a:xfrm>
        </p:spPr>
        <p:txBody>
          <a:bodyPr>
            <a:normAutofit/>
          </a:bodyPr>
          <a:lstStyle>
            <a:lvl1pPr>
              <a:defRPr sz="2600" b="1">
                <a:solidFill>
                  <a:schemeClr val="bg2"/>
                </a:solidFill>
              </a:defRPr>
            </a:lvl1pPr>
          </a:lstStyle>
          <a:p>
            <a:pPr lvl="0"/>
            <a:r>
              <a:rPr lang="en-US"/>
              <a:t>Click to add text </a:t>
            </a:r>
          </a:p>
        </p:txBody>
      </p:sp>
    </p:spTree>
    <p:extLst>
      <p:ext uri="{BB962C8B-B14F-4D97-AF65-F5344CB8AC3E}">
        <p14:creationId xmlns:p14="http://schemas.microsoft.com/office/powerpoint/2010/main" val="737850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450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10"/>
          <p:cNvSpPr>
            <a:spLocks noGrp="1"/>
          </p:cNvSpPr>
          <p:nvPr>
            <p:ph sz="quarter" idx="12" hasCustomPrompt="1"/>
          </p:nvPr>
        </p:nvSpPr>
        <p:spPr>
          <a:xfrm>
            <a:off x="1007869" y="5062311"/>
            <a:ext cx="1893887" cy="1208088"/>
          </a:xfrm>
        </p:spPr>
        <p:txBody>
          <a:bodyPr>
            <a:normAutofit/>
          </a:bodyPr>
          <a:lstStyle>
            <a:lvl1pPr>
              <a:defRPr sz="1600" baseline="0"/>
            </a:lvl1pPr>
          </a:lstStyle>
          <a:p>
            <a:pPr lvl="0"/>
            <a:r>
              <a:rPr lang="en-US"/>
              <a:t>Add headshot </a:t>
            </a:r>
            <a:endParaRPr lang="en-IE"/>
          </a:p>
        </p:txBody>
      </p:sp>
      <p:sp>
        <p:nvSpPr>
          <p:cNvPr id="10" name="Content Placeholder 7"/>
          <p:cNvSpPr>
            <a:spLocks noGrp="1"/>
          </p:cNvSpPr>
          <p:nvPr>
            <p:ph sz="quarter" idx="13" hasCustomPrompt="1"/>
          </p:nvPr>
        </p:nvSpPr>
        <p:spPr>
          <a:xfrm>
            <a:off x="2979737" y="5102437"/>
            <a:ext cx="2488001" cy="298450"/>
          </a:xfrm>
        </p:spPr>
        <p:txBody>
          <a:bodyPr>
            <a:noAutofit/>
          </a:bodyPr>
          <a:lstStyle>
            <a:lvl1pPr>
              <a:defRPr sz="1600" b="1" baseline="0">
                <a:solidFill>
                  <a:schemeClr val="bg1"/>
                </a:solidFill>
              </a:defRPr>
            </a:lvl1pPr>
          </a:lstStyle>
          <a:p>
            <a:pPr lvl="0"/>
            <a:r>
              <a:rPr lang="en-US"/>
              <a:t>Click to add text</a:t>
            </a:r>
          </a:p>
          <a:p>
            <a:pPr lvl="0"/>
            <a:r>
              <a:rPr lang="en-US"/>
              <a:t> </a:t>
            </a:r>
            <a:endParaRPr lang="en-IE"/>
          </a:p>
        </p:txBody>
      </p:sp>
      <p:sp>
        <p:nvSpPr>
          <p:cNvPr id="11" name="Content Placeholder 7"/>
          <p:cNvSpPr>
            <a:spLocks noGrp="1"/>
          </p:cNvSpPr>
          <p:nvPr>
            <p:ph sz="quarter" idx="14" hasCustomPrompt="1"/>
          </p:nvPr>
        </p:nvSpPr>
        <p:spPr>
          <a:xfrm>
            <a:off x="2979737" y="5400887"/>
            <a:ext cx="3728973" cy="298450"/>
          </a:xfrm>
        </p:spPr>
        <p:txBody>
          <a:bodyPr>
            <a:noAutofit/>
          </a:bodyPr>
          <a:lstStyle>
            <a:lvl1pPr>
              <a:defRPr sz="1600" b="0" baseline="0">
                <a:solidFill>
                  <a:schemeClr val="bg1"/>
                </a:solidFill>
              </a:defRPr>
            </a:lvl1pPr>
          </a:lstStyle>
          <a:p>
            <a:pPr lvl="0"/>
            <a:r>
              <a:rPr lang="en-US"/>
              <a:t>Click to add phone number </a:t>
            </a:r>
          </a:p>
          <a:p>
            <a:pPr lvl="0"/>
            <a:r>
              <a:rPr lang="en-US"/>
              <a:t> </a:t>
            </a:r>
            <a:endParaRPr lang="en-IE"/>
          </a:p>
        </p:txBody>
      </p:sp>
      <p:sp>
        <p:nvSpPr>
          <p:cNvPr id="12" name="Content Placeholder 7"/>
          <p:cNvSpPr>
            <a:spLocks noGrp="1"/>
          </p:cNvSpPr>
          <p:nvPr>
            <p:ph sz="quarter" idx="15" hasCustomPrompt="1"/>
          </p:nvPr>
        </p:nvSpPr>
        <p:spPr>
          <a:xfrm>
            <a:off x="2979737" y="5702075"/>
            <a:ext cx="3728973" cy="298450"/>
          </a:xfrm>
        </p:spPr>
        <p:txBody>
          <a:bodyPr>
            <a:noAutofit/>
          </a:bodyPr>
          <a:lstStyle>
            <a:lvl1pPr>
              <a:defRPr sz="1600" b="0" baseline="0">
                <a:solidFill>
                  <a:schemeClr val="bg1"/>
                </a:solidFill>
              </a:defRPr>
            </a:lvl1pPr>
          </a:lstStyle>
          <a:p>
            <a:pPr lvl="0"/>
            <a:r>
              <a:rPr lang="en-US"/>
              <a:t>Click to add email address </a:t>
            </a:r>
          </a:p>
          <a:p>
            <a:pPr lvl="0"/>
            <a:r>
              <a:rPr lang="en-US"/>
              <a:t> </a:t>
            </a:r>
            <a:endParaRPr lang="en-IE"/>
          </a:p>
        </p:txBody>
      </p:sp>
    </p:spTree>
    <p:extLst>
      <p:ext uri="{BB962C8B-B14F-4D97-AF65-F5344CB8AC3E}">
        <p14:creationId xmlns:p14="http://schemas.microsoft.com/office/powerpoint/2010/main" val="20314047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Visit websi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460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What is Brigh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quarter" idx="10" hasCustomPrompt="1"/>
          </p:nvPr>
        </p:nvSpPr>
        <p:spPr>
          <a:xfrm>
            <a:off x="344488" y="1044575"/>
            <a:ext cx="11095037" cy="719138"/>
          </a:xfrm>
        </p:spPr>
        <p:txBody>
          <a:bodyPr/>
          <a:lstStyle>
            <a:lvl1pPr>
              <a:defRPr sz="3000" b="0" baseline="0">
                <a:solidFill>
                  <a:schemeClr val="bg2"/>
                </a:solidFill>
              </a:defRPr>
            </a:lvl1pPr>
          </a:lstStyle>
          <a:p>
            <a:pPr lvl="0"/>
            <a:r>
              <a:rPr lang="en-US"/>
              <a:t>Text Heading </a:t>
            </a:r>
          </a:p>
        </p:txBody>
      </p:sp>
      <p:sp>
        <p:nvSpPr>
          <p:cNvPr id="6" name="Content Placeholder 5"/>
          <p:cNvSpPr>
            <a:spLocks noGrp="1"/>
          </p:cNvSpPr>
          <p:nvPr>
            <p:ph sz="quarter" idx="11" hasCustomPrompt="1"/>
          </p:nvPr>
        </p:nvSpPr>
        <p:spPr>
          <a:xfrm>
            <a:off x="344488" y="2030170"/>
            <a:ext cx="11095037" cy="1157449"/>
          </a:xfrm>
        </p:spPr>
        <p:txBody>
          <a:bodyPr/>
          <a:lstStyle>
            <a:lvl1pPr marL="0" indent="0">
              <a:lnSpc>
                <a:spcPct val="100000"/>
              </a:lnSpc>
              <a:spcAft>
                <a:spcPts val="600"/>
              </a:spcAft>
              <a:buFont typeface="Arial" panose="020B0604020202020204" pitchFamily="34" charset="0"/>
              <a:buNone/>
              <a:defRPr baseline="0">
                <a:solidFill>
                  <a:schemeClr val="bg1"/>
                </a:solidFill>
              </a:defRPr>
            </a:lvl1pPr>
          </a:lstStyle>
          <a:p>
            <a:pPr lvl="0"/>
            <a:r>
              <a:rPr lang="en-US"/>
              <a:t>Click to add text </a:t>
            </a:r>
          </a:p>
          <a:p>
            <a:pPr lvl="0"/>
            <a:endParaRPr lang="en-US"/>
          </a:p>
          <a:p>
            <a:pPr lvl="0"/>
            <a:endParaRPr lang="en-US"/>
          </a:p>
        </p:txBody>
      </p:sp>
    </p:spTree>
    <p:extLst>
      <p:ext uri="{BB962C8B-B14F-4D97-AF65-F5344CB8AC3E}">
        <p14:creationId xmlns:p14="http://schemas.microsoft.com/office/powerpoint/2010/main" val="2177411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RM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3617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tart Evolv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34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Nintex Forms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698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rightWork Templates Spectr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9063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963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1.jpe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image" Target="../media/image1.jpeg"/><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image" Target="../media/image1.jpeg"/><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911" y="1122951"/>
            <a:ext cx="10515600" cy="746450"/>
          </a:xfrm>
          <a:prstGeom prst="rect">
            <a:avLst/>
          </a:prstGeom>
        </p:spPr>
        <p:txBody>
          <a:bodyPr vert="horz" lIns="91440" tIns="45720" rIns="91440" bIns="45720" rtlCol="0" anchor="ctr">
            <a:normAutofit/>
          </a:bodyPr>
          <a:lstStyle/>
          <a:p>
            <a:r>
              <a:rPr lang="en-US"/>
              <a:t>Click to add text </a:t>
            </a:r>
            <a:endParaRPr lang="en-IE"/>
          </a:p>
        </p:txBody>
      </p:sp>
      <p:sp>
        <p:nvSpPr>
          <p:cNvPr id="3" name="Text Placeholder 2"/>
          <p:cNvSpPr>
            <a:spLocks noGrp="1"/>
          </p:cNvSpPr>
          <p:nvPr>
            <p:ph type="body" idx="1"/>
          </p:nvPr>
        </p:nvSpPr>
        <p:spPr>
          <a:xfrm>
            <a:off x="688911" y="2264164"/>
            <a:ext cx="10515600" cy="2083901"/>
          </a:xfrm>
          <a:prstGeom prst="rect">
            <a:avLst/>
          </a:prstGeom>
        </p:spPr>
        <p:txBody>
          <a:bodyPr vert="horz" lIns="91440" tIns="45720" rIns="91440" bIns="45720" rtlCol="0">
            <a:normAutofit/>
          </a:bodyPr>
          <a:lstStyle/>
          <a:p>
            <a:pPr lvl="0"/>
            <a:r>
              <a:rPr lang="en-US"/>
              <a:t>Click to add text </a:t>
            </a:r>
          </a:p>
        </p:txBody>
      </p:sp>
    </p:spTree>
    <p:extLst>
      <p:ext uri="{BB962C8B-B14F-4D97-AF65-F5344CB8AC3E}">
        <p14:creationId xmlns:p14="http://schemas.microsoft.com/office/powerpoint/2010/main" val="3987874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4" r:id="rId3"/>
    <p:sldLayoutId id="2147483670" r:id="rId4"/>
    <p:sldLayoutId id="2147483689" r:id="rId5"/>
    <p:sldLayoutId id="2147483681" r:id="rId6"/>
    <p:sldLayoutId id="2147483663" r:id="rId7"/>
    <p:sldLayoutId id="2147483671" r:id="rId8"/>
    <p:sldLayoutId id="2147483682" r:id="rId9"/>
    <p:sldLayoutId id="2147483683" r:id="rId10"/>
    <p:sldLayoutId id="2147483675" r:id="rId11"/>
    <p:sldLayoutId id="2147483685" r:id="rId12"/>
    <p:sldLayoutId id="2147483687" r:id="rId13"/>
    <p:sldLayoutId id="2147483688" r:id="rId14"/>
    <p:sldLayoutId id="2147483673" r:id="rId15"/>
    <p:sldLayoutId id="2147483669" r:id="rId16"/>
    <p:sldLayoutId id="2147483674" r:id="rId17"/>
    <p:sldLayoutId id="2147483679" r:id="rId18"/>
    <p:sldLayoutId id="2147483664" r:id="rId19"/>
    <p:sldLayoutId id="2147483676" r:id="rId20"/>
    <p:sldLayoutId id="2147483677" r:id="rId21"/>
    <p:sldLayoutId id="2147483678" r:id="rId22"/>
    <p:sldLayoutId id="2147483680" r:id="rId23"/>
    <p:sldLayoutId id="2147483715" r:id="rId24"/>
    <p:sldLayoutId id="2147483766" r:id="rId25"/>
    <p:sldLayoutId id="2147483767" r:id="rId26"/>
    <p:sldLayoutId id="2147483768" r:id="rId27"/>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911" y="1122951"/>
            <a:ext cx="10515600" cy="746450"/>
          </a:xfrm>
          <a:prstGeom prst="rect">
            <a:avLst/>
          </a:prstGeom>
        </p:spPr>
        <p:txBody>
          <a:bodyPr vert="horz" lIns="91440" tIns="45720" rIns="91440" bIns="45720" rtlCol="0" anchor="ctr">
            <a:normAutofit/>
          </a:bodyPr>
          <a:lstStyle/>
          <a:p>
            <a:r>
              <a:rPr lang="en-US"/>
              <a:t>Click to add text </a:t>
            </a:r>
            <a:endParaRPr lang="en-IE"/>
          </a:p>
        </p:txBody>
      </p:sp>
      <p:sp>
        <p:nvSpPr>
          <p:cNvPr id="3" name="Text Placeholder 2"/>
          <p:cNvSpPr>
            <a:spLocks noGrp="1"/>
          </p:cNvSpPr>
          <p:nvPr>
            <p:ph type="body" idx="1"/>
          </p:nvPr>
        </p:nvSpPr>
        <p:spPr>
          <a:xfrm>
            <a:off x="688911" y="2264164"/>
            <a:ext cx="10515600" cy="2083901"/>
          </a:xfrm>
          <a:prstGeom prst="rect">
            <a:avLst/>
          </a:prstGeom>
        </p:spPr>
        <p:txBody>
          <a:bodyPr vert="horz" lIns="91440" tIns="45720" rIns="91440" bIns="45720" rtlCol="0">
            <a:normAutofit/>
          </a:bodyPr>
          <a:lstStyle/>
          <a:p>
            <a:pPr lvl="0"/>
            <a:r>
              <a:rPr lang="en-US"/>
              <a:t>Click to add text </a:t>
            </a:r>
          </a:p>
        </p:txBody>
      </p:sp>
    </p:spTree>
    <p:extLst>
      <p:ext uri="{BB962C8B-B14F-4D97-AF65-F5344CB8AC3E}">
        <p14:creationId xmlns:p14="http://schemas.microsoft.com/office/powerpoint/2010/main" val="13727184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911" y="1122951"/>
            <a:ext cx="10515600" cy="746450"/>
          </a:xfrm>
          <a:prstGeom prst="rect">
            <a:avLst/>
          </a:prstGeom>
        </p:spPr>
        <p:txBody>
          <a:bodyPr vert="horz" lIns="91440" tIns="45720" rIns="91440" bIns="45720" rtlCol="0" anchor="ctr">
            <a:normAutofit/>
          </a:bodyPr>
          <a:lstStyle/>
          <a:p>
            <a:r>
              <a:rPr lang="en-US"/>
              <a:t>Click to add text </a:t>
            </a:r>
            <a:endParaRPr lang="en-IE"/>
          </a:p>
        </p:txBody>
      </p:sp>
      <p:sp>
        <p:nvSpPr>
          <p:cNvPr id="3" name="Text Placeholder 2"/>
          <p:cNvSpPr>
            <a:spLocks noGrp="1"/>
          </p:cNvSpPr>
          <p:nvPr>
            <p:ph type="body" idx="1"/>
          </p:nvPr>
        </p:nvSpPr>
        <p:spPr>
          <a:xfrm>
            <a:off x="688911" y="2264164"/>
            <a:ext cx="10515600" cy="2083901"/>
          </a:xfrm>
          <a:prstGeom prst="rect">
            <a:avLst/>
          </a:prstGeom>
        </p:spPr>
        <p:txBody>
          <a:bodyPr vert="horz" lIns="91440" tIns="45720" rIns="91440" bIns="45720" rtlCol="0">
            <a:normAutofit/>
          </a:bodyPr>
          <a:lstStyle/>
          <a:p>
            <a:pPr lvl="0"/>
            <a:r>
              <a:rPr lang="en-US"/>
              <a:t>Click to add text </a:t>
            </a:r>
          </a:p>
        </p:txBody>
      </p:sp>
    </p:spTree>
    <p:extLst>
      <p:ext uri="{BB962C8B-B14F-4D97-AF65-F5344CB8AC3E}">
        <p14:creationId xmlns:p14="http://schemas.microsoft.com/office/powerpoint/2010/main" val="74695561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911" y="1122951"/>
            <a:ext cx="10515600" cy="746450"/>
          </a:xfrm>
          <a:prstGeom prst="rect">
            <a:avLst/>
          </a:prstGeom>
        </p:spPr>
        <p:txBody>
          <a:bodyPr vert="horz" lIns="91440" tIns="45720" rIns="91440" bIns="45720" rtlCol="0" anchor="ctr">
            <a:normAutofit/>
          </a:bodyPr>
          <a:lstStyle/>
          <a:p>
            <a:r>
              <a:rPr lang="en-US"/>
              <a:t>Click to add text </a:t>
            </a:r>
            <a:endParaRPr lang="en-IE"/>
          </a:p>
        </p:txBody>
      </p:sp>
      <p:sp>
        <p:nvSpPr>
          <p:cNvPr id="3" name="Text Placeholder 2"/>
          <p:cNvSpPr>
            <a:spLocks noGrp="1"/>
          </p:cNvSpPr>
          <p:nvPr>
            <p:ph type="body" idx="1"/>
          </p:nvPr>
        </p:nvSpPr>
        <p:spPr>
          <a:xfrm>
            <a:off x="688911" y="2264164"/>
            <a:ext cx="10515600" cy="2083901"/>
          </a:xfrm>
          <a:prstGeom prst="rect">
            <a:avLst/>
          </a:prstGeom>
        </p:spPr>
        <p:txBody>
          <a:bodyPr vert="horz" lIns="91440" tIns="45720" rIns="91440" bIns="45720" rtlCol="0">
            <a:normAutofit/>
          </a:bodyPr>
          <a:lstStyle/>
          <a:p>
            <a:pPr lvl="0"/>
            <a:r>
              <a:rPr lang="en-US"/>
              <a:t>Click to add text </a:t>
            </a:r>
          </a:p>
        </p:txBody>
      </p:sp>
    </p:spTree>
    <p:extLst>
      <p:ext uri="{BB962C8B-B14F-4D97-AF65-F5344CB8AC3E}">
        <p14:creationId xmlns:p14="http://schemas.microsoft.com/office/powerpoint/2010/main" val="378173708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hyperlink" Target="https://www.brightwork.com/brightwork-365/start-service" TargetMode="External"/><Relationship Id="rId5" Type="http://schemas.openxmlformats.org/officeDocument/2006/relationships/hyperlink" Target="https://www.brightwork.com/brightwork-365" TargetMode="Externa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Layout" Target="../slideLayouts/slideLayout5.xml"/><Relationship Id="rId4" Type="http://schemas.openxmlformats.org/officeDocument/2006/relationships/hyperlink" Target="https://www.brightwork.com/contact-customer-succes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jp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hyperlink" Target="https://www.brightwork.com/brightwork-365/start-service" TargetMode="External"/><Relationship Id="rId4" Type="http://schemas.openxmlformats.org/officeDocument/2006/relationships/hyperlink" Target="https://www.brightwork.com/brightwork-365"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81142" y="2914587"/>
            <a:ext cx="10748865" cy="1208526"/>
          </a:xfrm>
        </p:spPr>
        <p:txBody>
          <a:bodyPr vert="horz" lIns="91440" tIns="45720" rIns="91440" bIns="45720" rtlCol="0" anchor="t">
            <a:normAutofit/>
          </a:bodyPr>
          <a:lstStyle/>
          <a:p>
            <a:r>
              <a:rPr lang="en-IE" dirty="0"/>
              <a:t>Start-Evolve Approach: Project Portfolio Management Success with Microsoft 365</a:t>
            </a:r>
          </a:p>
        </p:txBody>
      </p:sp>
      <p:sp>
        <p:nvSpPr>
          <p:cNvPr id="3" name="Content Placeholder 2"/>
          <p:cNvSpPr>
            <a:spLocks noGrp="1"/>
          </p:cNvSpPr>
          <p:nvPr>
            <p:ph sz="quarter" idx="11"/>
          </p:nvPr>
        </p:nvSpPr>
        <p:spPr>
          <a:xfrm>
            <a:off x="998538" y="4183814"/>
            <a:ext cx="2416175" cy="298450"/>
          </a:xfrm>
        </p:spPr>
        <p:txBody>
          <a:bodyPr/>
          <a:lstStyle/>
          <a:p>
            <a:r>
              <a:rPr lang="en-IE" dirty="0"/>
              <a:t>Presented by</a:t>
            </a:r>
          </a:p>
        </p:txBody>
      </p:sp>
      <p:sp>
        <p:nvSpPr>
          <p:cNvPr id="8" name="TextBox 7">
            <a:extLst>
              <a:ext uri="{FF2B5EF4-FFF2-40B4-BE49-F238E27FC236}">
                <a16:creationId xmlns:a16="http://schemas.microsoft.com/office/drawing/2014/main" id="{136F6367-99EE-4440-97EA-C859829811C7}"/>
              </a:ext>
            </a:extLst>
          </p:cNvPr>
          <p:cNvSpPr txBox="1"/>
          <p:nvPr/>
        </p:nvSpPr>
        <p:spPr>
          <a:xfrm>
            <a:off x="2761238" y="5000139"/>
            <a:ext cx="2925635" cy="537135"/>
          </a:xfrm>
          <a:prstGeom prst="rect">
            <a:avLst/>
          </a:prstGeom>
          <a:noFill/>
        </p:spPr>
        <p:txBody>
          <a:bodyPr wrap="square" rtlCol="0">
            <a:spAutoFit/>
          </a:bodyPr>
          <a:lstStyle/>
          <a:p>
            <a:pPr>
              <a:lnSpc>
                <a:spcPts val="1750"/>
              </a:lnSpc>
            </a:pPr>
            <a:r>
              <a:rPr lang="en-IE" sz="1400" b="1" dirty="0">
                <a:solidFill>
                  <a:schemeClr val="bg1"/>
                </a:solidFill>
                <a:latin typeface="Arial" panose="020B0604020202020204" pitchFamily="34" charset="0"/>
                <a:cs typeface="Arial" panose="020B0604020202020204" pitchFamily="34" charset="0"/>
              </a:rPr>
              <a:t>Julie Batista</a:t>
            </a:r>
            <a:endParaRPr lang="en-IE" sz="1400" b="0" i="0" kern="1200" dirty="0">
              <a:solidFill>
                <a:schemeClr val="bg1"/>
              </a:solidFill>
              <a:effectLst/>
              <a:latin typeface="Arial" panose="020B0604020202020204" pitchFamily="34" charset="0"/>
              <a:ea typeface="+mn-ea"/>
              <a:cs typeface="Arial" panose="020B0604020202020204" pitchFamily="34" charset="0"/>
            </a:endParaRPr>
          </a:p>
          <a:p>
            <a:pPr>
              <a:lnSpc>
                <a:spcPts val="1750"/>
              </a:lnSpc>
            </a:pPr>
            <a:r>
              <a:rPr lang="en-IE" sz="1400" b="0" i="0" kern="1200" dirty="0">
                <a:solidFill>
                  <a:srgbClr val="C9EBF7"/>
                </a:solidFill>
                <a:effectLst/>
                <a:latin typeface="Arial" panose="020B0604020202020204" pitchFamily="34" charset="0"/>
                <a:ea typeface="+mn-ea"/>
                <a:cs typeface="Arial" panose="020B0604020202020204" pitchFamily="34" charset="0"/>
              </a:rPr>
              <a:t>BrightWork</a:t>
            </a:r>
          </a:p>
        </p:txBody>
      </p:sp>
      <p:pic>
        <p:nvPicPr>
          <p:cNvPr id="5" name="Picture 4">
            <a:extLst>
              <a:ext uri="{FF2B5EF4-FFF2-40B4-BE49-F238E27FC236}">
                <a16:creationId xmlns:a16="http://schemas.microsoft.com/office/drawing/2014/main" id="{E07767ED-9C95-4828-87B7-85BF5FFA1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538" y="4664442"/>
            <a:ext cx="1208527" cy="12085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2735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3609" y="1197205"/>
            <a:ext cx="5872040" cy="3959257"/>
          </a:xfrm>
          <a:prstGeom prst="rect">
            <a:avLst/>
          </a:prstGeom>
        </p:spPr>
      </p:pic>
    </p:spTree>
    <p:extLst>
      <p:ext uri="{BB962C8B-B14F-4D97-AF65-F5344CB8AC3E}">
        <p14:creationId xmlns:p14="http://schemas.microsoft.com/office/powerpoint/2010/main" val="1690768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557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45109"/>
            <a:ext cx="11700588" cy="1862048"/>
          </a:xfrm>
          <a:prstGeom prst="rect">
            <a:avLst/>
          </a:prstGeom>
          <a:noFill/>
        </p:spPr>
        <p:txBody>
          <a:bodyPr wrap="square" rtlCol="0">
            <a:spAutoFit/>
          </a:bodyPr>
          <a:lstStyle/>
          <a:p>
            <a:r>
              <a:rPr lang="en-IE" sz="11500" b="1" spc="-300" dirty="0">
                <a:solidFill>
                  <a:schemeClr val="bg1"/>
                </a:solidFill>
                <a:latin typeface="Montserrat" panose="02000505000000020004" pitchFamily="2" charset="0"/>
              </a:rPr>
              <a:t>THANK YOU</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024"/>
            <a:ext cx="2463282" cy="604674"/>
          </a:xfrm>
          <a:prstGeom prst="rect">
            <a:avLst/>
          </a:prstGeom>
        </p:spPr>
      </p:pic>
      <p:sp>
        <p:nvSpPr>
          <p:cNvPr id="9" name="Rectangle 8"/>
          <p:cNvSpPr/>
          <p:nvPr/>
        </p:nvSpPr>
        <p:spPr>
          <a:xfrm>
            <a:off x="2563732" y="126115"/>
            <a:ext cx="45719" cy="450147"/>
          </a:xfrm>
          <a:prstGeom prst="rect">
            <a:avLst/>
          </a:prstGeom>
          <a:solidFill>
            <a:srgbClr val="FA45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096" y="4828969"/>
            <a:ext cx="1163516" cy="1163516"/>
          </a:xfrm>
          <a:prstGeom prst="rect">
            <a:avLst/>
          </a:prstGeom>
        </p:spPr>
      </p:pic>
      <p:sp>
        <p:nvSpPr>
          <p:cNvPr id="11" name="Content Placeholder 2"/>
          <p:cNvSpPr txBox="1">
            <a:spLocks/>
          </p:cNvSpPr>
          <p:nvPr/>
        </p:nvSpPr>
        <p:spPr>
          <a:xfrm>
            <a:off x="7689483" y="4460033"/>
            <a:ext cx="2907760" cy="7871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t>For sales info contact:</a:t>
            </a:r>
          </a:p>
          <a:p>
            <a:r>
              <a:rPr lang="en-IE" sz="1800" b="1" dirty="0"/>
              <a:t>Adam Sheehan</a:t>
            </a:r>
          </a:p>
        </p:txBody>
      </p:sp>
      <p:sp>
        <p:nvSpPr>
          <p:cNvPr id="12" name="Content Placeholder 3"/>
          <p:cNvSpPr txBox="1">
            <a:spLocks/>
          </p:cNvSpPr>
          <p:nvPr/>
        </p:nvSpPr>
        <p:spPr>
          <a:xfrm>
            <a:off x="7689483" y="5263181"/>
            <a:ext cx="4502517" cy="5996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dirty="0">
                <a:solidFill>
                  <a:srgbClr val="FA4616"/>
                </a:solidFill>
              </a:rPr>
              <a:t>Tel: </a:t>
            </a:r>
            <a:r>
              <a:rPr lang="en-IE" sz="1800" dirty="0"/>
              <a:t>+1 617 631 9825</a:t>
            </a:r>
          </a:p>
          <a:p>
            <a:r>
              <a:rPr lang="en-IE" sz="1800" dirty="0">
                <a:solidFill>
                  <a:srgbClr val="FA4616"/>
                </a:solidFill>
              </a:rPr>
              <a:t>       </a:t>
            </a:r>
            <a:r>
              <a:rPr lang="en-IE" sz="1800" dirty="0"/>
              <a:t>+353 91 412741</a:t>
            </a:r>
          </a:p>
        </p:txBody>
      </p:sp>
      <p:sp>
        <p:nvSpPr>
          <p:cNvPr id="13" name="Content Placeholder 4"/>
          <p:cNvSpPr txBox="1">
            <a:spLocks/>
          </p:cNvSpPr>
          <p:nvPr/>
        </p:nvSpPr>
        <p:spPr>
          <a:xfrm>
            <a:off x="7689483" y="5962980"/>
            <a:ext cx="3728973" cy="2984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dirty="0">
                <a:solidFill>
                  <a:srgbClr val="FA4616"/>
                </a:solidFill>
              </a:rPr>
              <a:t>Email: </a:t>
            </a:r>
            <a:r>
              <a:rPr lang="en-IE" sz="1800" dirty="0"/>
              <a:t>asheehan@brightwork.com</a:t>
            </a:r>
          </a:p>
        </p:txBody>
      </p:sp>
    </p:spTree>
    <p:extLst>
      <p:ext uri="{BB962C8B-B14F-4D97-AF65-F5344CB8AC3E}">
        <p14:creationId xmlns:p14="http://schemas.microsoft.com/office/powerpoint/2010/main" val="2054486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86895"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1695500" y="2585015"/>
            <a:ext cx="8216924" cy="2554545"/>
          </a:xfrm>
          <a:prstGeom prst="rect">
            <a:avLst/>
          </a:prstGeom>
        </p:spPr>
        <p:txBody>
          <a:bodyPr wrap="square">
            <a:spAutoFit/>
          </a:bodyPr>
          <a:lstStyle/>
          <a:p>
            <a:pPr algn="ctr"/>
            <a:r>
              <a:rPr lang="en-US" sz="4000" dirty="0">
                <a:solidFill>
                  <a:srgbClr val="154C90"/>
                </a:solidFill>
                <a:latin typeface="Arial" panose="020B0604020202020204" pitchFamily="34" charset="0"/>
                <a:cs typeface="Arial" panose="020B0604020202020204" pitchFamily="34" charset="0"/>
              </a:rPr>
              <a:t>Make Project and Portfolio Management with Microsoft SharePoint </a:t>
            </a:r>
            <a:r>
              <a:rPr lang="en-US" sz="4000" dirty="0">
                <a:solidFill>
                  <a:srgbClr val="28CE96"/>
                </a:solidFill>
                <a:latin typeface="Arial" panose="020B0604020202020204" pitchFamily="34" charset="0"/>
                <a:cs typeface="Arial" panose="020B0604020202020204" pitchFamily="34" charset="0"/>
              </a:rPr>
              <a:t>and Microsoft 365</a:t>
            </a:r>
            <a:r>
              <a:rPr lang="en-US" sz="4000" dirty="0">
                <a:solidFill>
                  <a:srgbClr val="154C90"/>
                </a:solidFill>
                <a:latin typeface="Arial" panose="020B0604020202020204" pitchFamily="34" charset="0"/>
                <a:cs typeface="Arial" panose="020B0604020202020204" pitchFamily="34" charset="0"/>
              </a:rPr>
              <a:t> easier for our customers. </a:t>
            </a:r>
            <a:endParaRPr lang="en-IE" sz="4000" dirty="0">
              <a:solidFill>
                <a:srgbClr val="154C90"/>
              </a:solidFill>
              <a:latin typeface="Arial" panose="020B0604020202020204" pitchFamily="34" charset="0"/>
              <a:cs typeface="Arial" panose="020B0604020202020204" pitchFamily="34" charset="0"/>
            </a:endParaRPr>
          </a:p>
        </p:txBody>
      </p:sp>
      <p:sp>
        <p:nvSpPr>
          <p:cNvPr id="11" name="Rectangle 10"/>
          <p:cNvSpPr/>
          <p:nvPr/>
        </p:nvSpPr>
        <p:spPr>
          <a:xfrm>
            <a:off x="4401705" y="1895640"/>
            <a:ext cx="2561920" cy="461665"/>
          </a:xfrm>
          <a:prstGeom prst="rect">
            <a:avLst/>
          </a:prstGeom>
        </p:spPr>
        <p:txBody>
          <a:bodyPr wrap="none">
            <a:spAutoFit/>
          </a:bodyPr>
          <a:lstStyle/>
          <a:p>
            <a:r>
              <a:rPr lang="en-US" sz="2400" dirty="0">
                <a:solidFill>
                  <a:srgbClr val="154C90"/>
                </a:solidFill>
                <a:latin typeface="Arial" panose="020B0604020202020204" pitchFamily="34" charset="0"/>
                <a:cs typeface="Arial" panose="020B0604020202020204" pitchFamily="34" charset="0"/>
              </a:rPr>
              <a:t>Our mission is to:</a:t>
            </a:r>
            <a:endParaRPr lang="en-IE" sz="2400" dirty="0">
              <a:solidFill>
                <a:srgbClr val="154C9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Tree>
    <p:extLst>
      <p:ext uri="{BB962C8B-B14F-4D97-AF65-F5344CB8AC3E}">
        <p14:creationId xmlns:p14="http://schemas.microsoft.com/office/powerpoint/2010/main" val="1864845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70269"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2" descr="https://1fedpb39ar122rmpto4bdrcc-wpengine.netdna-ssl.com/wp-content/uploads/BW365_Requests.Projects.Portfolios_infograph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0936" y="726350"/>
            <a:ext cx="5702545" cy="57025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1737" y="1608992"/>
            <a:ext cx="5774994" cy="4154984"/>
          </a:xfrm>
          <a:prstGeom prst="rect">
            <a:avLst/>
          </a:prstGeom>
          <a:noFill/>
        </p:spPr>
        <p:txBody>
          <a:bodyPr wrap="square" rtlCol="0">
            <a:spAutoFit/>
          </a:bodyPr>
          <a:lstStyle/>
          <a:p>
            <a:pPr fontAlgn="ctr"/>
            <a:endParaRPr lang="en-IE" sz="2800" dirty="0">
              <a:latin typeface="Arial" panose="020B0604020202020204" pitchFamily="34" charset="0"/>
              <a:cs typeface="Arial" panose="020B0604020202020204" pitchFamily="34" charset="0"/>
            </a:endParaRPr>
          </a:p>
          <a:p>
            <a:pPr fontAlgn="ctr"/>
            <a:r>
              <a:rPr lang="en-IE" sz="2800" b="1" i="1" dirty="0">
                <a:solidFill>
                  <a:srgbClr val="154C90"/>
                </a:solidFill>
                <a:latin typeface="Arial" panose="020B0604020202020204" pitchFamily="34" charset="0"/>
                <a:cs typeface="Arial" panose="020B0604020202020204" pitchFamily="34" charset="0"/>
              </a:rPr>
              <a:t>Project Management Success, Made Easy</a:t>
            </a:r>
            <a:endParaRPr lang="en-IE" sz="2800" dirty="0">
              <a:solidFill>
                <a:srgbClr val="154C90"/>
              </a:solidFill>
              <a:latin typeface="Arial" panose="020B0604020202020204" pitchFamily="34" charset="0"/>
              <a:cs typeface="Arial" panose="020B0604020202020204" pitchFamily="34" charset="0"/>
            </a:endParaRPr>
          </a:p>
          <a:p>
            <a:pPr fontAlgn="ctr"/>
            <a:endParaRPr lang="en-IE" dirty="0">
              <a:latin typeface="Arial" panose="020B0604020202020204" pitchFamily="34" charset="0"/>
              <a:cs typeface="Arial" panose="020B0604020202020204" pitchFamily="34" charset="0"/>
            </a:endParaRPr>
          </a:p>
          <a:p>
            <a:pPr fontAlgn="ctr"/>
            <a:r>
              <a:rPr lang="en-IE" dirty="0">
                <a:latin typeface="Arial" panose="020B0604020202020204" pitchFamily="34" charset="0"/>
                <a:cs typeface="Arial" panose="020B0604020202020204" pitchFamily="34" charset="0"/>
              </a:rPr>
              <a:t>BrightWork 365 allows organizations to leverage the best of the Microsoft 365 ecosystem for project work and collaboration whilst maintaining a unified view of all projects. </a:t>
            </a:r>
          </a:p>
          <a:p>
            <a:endParaRPr lang="en-IE" dirty="0">
              <a:latin typeface="Arial" panose="020B0604020202020204" pitchFamily="34" charset="0"/>
              <a:cs typeface="Arial" panose="020B0604020202020204" pitchFamily="34" charset="0"/>
            </a:endParaRPr>
          </a:p>
          <a:p>
            <a:pPr fontAlgn="ctr"/>
            <a:r>
              <a:rPr lang="en-IE" dirty="0">
                <a:latin typeface="Arial" panose="020B0604020202020204" pitchFamily="34" charset="0"/>
                <a:cs typeface="Arial" panose="020B0604020202020204" pitchFamily="34" charset="0"/>
              </a:rPr>
              <a:t>As BrightWork 365 is configurable, organizations can add their processes and ways of working to the Microsoft 365 apps commonly used by their teams. </a:t>
            </a:r>
          </a:p>
          <a:p>
            <a:endParaRPr lang="en-IE"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Tree>
    <p:extLst>
      <p:ext uri="{BB962C8B-B14F-4D97-AF65-F5344CB8AC3E}">
        <p14:creationId xmlns:p14="http://schemas.microsoft.com/office/powerpoint/2010/main" val="1623427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907336-E432-4727-AF12-918CCD25ABA5}"/>
              </a:ext>
            </a:extLst>
          </p:cNvPr>
          <p:cNvSpPr/>
          <p:nvPr/>
        </p:nvSpPr>
        <p:spPr>
          <a:xfrm>
            <a:off x="1371691" y="1744851"/>
            <a:ext cx="9212879" cy="4391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rightWork 365 PPM Microsoft Power Plat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91" y="1609930"/>
            <a:ext cx="9292388" cy="44207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a:solidFill>
                  <a:schemeClr val="bg1"/>
                </a:solidFill>
                <a:latin typeface="Arial" panose="020B0604020202020204" pitchFamily="34" charset="0"/>
                <a:cs typeface="Arial" panose="020B0604020202020204" pitchFamily="34" charset="0"/>
              </a:rPr>
              <a:t>Introducing BrightWork 365: Project and Portfolio Management for Microsoft 365</a:t>
            </a:r>
          </a:p>
        </p:txBody>
      </p:sp>
    </p:spTree>
    <p:extLst>
      <p:ext uri="{BB962C8B-B14F-4D97-AF65-F5344CB8AC3E}">
        <p14:creationId xmlns:p14="http://schemas.microsoft.com/office/powerpoint/2010/main" val="173706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Introducing BrightWork 365: Project and Portfolio Management for Microsoft 365</a:t>
            </a:r>
          </a:p>
        </p:txBody>
      </p:sp>
      <p:sp>
        <p:nvSpPr>
          <p:cNvPr id="5" name="Rectangle 4"/>
          <p:cNvSpPr/>
          <p:nvPr/>
        </p:nvSpPr>
        <p:spPr>
          <a:xfrm>
            <a:off x="1909763" y="883814"/>
            <a:ext cx="8306056" cy="584775"/>
          </a:xfrm>
          <a:prstGeom prst="rect">
            <a:avLst/>
          </a:prstGeom>
        </p:spPr>
        <p:txBody>
          <a:bodyPr wrap="none">
            <a:spAutoFit/>
          </a:bodyPr>
          <a:lstStyle/>
          <a:p>
            <a:r>
              <a:rPr lang="en-US" sz="3200" dirty="0">
                <a:solidFill>
                  <a:srgbClr val="FFD800"/>
                </a:solidFill>
                <a:latin typeface="Arial" panose="020B0604020202020204" pitchFamily="34" charset="0"/>
                <a:cs typeface="Arial" panose="020B0604020202020204" pitchFamily="34" charset="0"/>
              </a:rPr>
              <a:t>Introducing BrightWork 365 for Microsoft 365</a:t>
            </a:r>
            <a:endParaRPr lang="en-IE" sz="3200" dirty="0">
              <a:solidFill>
                <a:srgbClr val="FFD8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826074" y="1763190"/>
            <a:ext cx="4021894" cy="4010905"/>
          </a:xfrm>
          <a:prstGeom prst="rect">
            <a:avLst/>
          </a:prstGeom>
        </p:spPr>
      </p:pic>
      <p:sp>
        <p:nvSpPr>
          <p:cNvPr id="8" name="Rectangle 7"/>
          <p:cNvSpPr/>
          <p:nvPr/>
        </p:nvSpPr>
        <p:spPr>
          <a:xfrm>
            <a:off x="279919" y="1468589"/>
            <a:ext cx="7472266" cy="4801314"/>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A Project Management Solution built for Microsoft 365.</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Process </a:t>
            </a:r>
            <a:r>
              <a:rPr lang="en-US" b="1" u="sng">
                <a:solidFill>
                  <a:schemeClr val="bg1"/>
                </a:solidFill>
                <a:latin typeface="Arial" panose="020B0604020202020204" pitchFamily="34" charset="0"/>
                <a:cs typeface="Arial" panose="020B0604020202020204" pitchFamily="34" charset="0"/>
              </a:rPr>
              <a:t>Requests</a:t>
            </a:r>
            <a:r>
              <a:rPr lang="en-US">
                <a:solidFill>
                  <a:schemeClr val="bg1"/>
                </a:solidFill>
                <a:latin typeface="Arial" panose="020B0604020202020204" pitchFamily="34" charset="0"/>
                <a:cs typeface="Arial" panose="020B0604020202020204" pitchFamily="34" charset="0"/>
              </a:rPr>
              <a:t> for new Projects </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Manage </a:t>
            </a:r>
            <a:r>
              <a:rPr lang="en-US" b="1" u="sng">
                <a:solidFill>
                  <a:schemeClr val="bg1"/>
                </a:solidFill>
                <a:latin typeface="Arial" panose="020B0604020202020204" pitchFamily="34" charset="0"/>
                <a:cs typeface="Arial" panose="020B0604020202020204" pitchFamily="34" charset="0"/>
              </a:rPr>
              <a:t>Projects</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Control </a:t>
            </a:r>
            <a:r>
              <a:rPr lang="en-US" b="1" u="sng">
                <a:solidFill>
                  <a:schemeClr val="bg1"/>
                </a:solidFill>
                <a:latin typeface="Arial" panose="020B0604020202020204" pitchFamily="34" charset="0"/>
                <a:cs typeface="Arial" panose="020B0604020202020204" pitchFamily="34" charset="0"/>
              </a:rPr>
              <a:t>Portfolios</a:t>
            </a:r>
            <a:r>
              <a:rPr lang="en-US">
                <a:solidFill>
                  <a:schemeClr val="bg1"/>
                </a:solidFill>
                <a:latin typeface="Arial" panose="020B0604020202020204" pitchFamily="34" charset="0"/>
                <a:cs typeface="Arial" panose="020B0604020202020204" pitchFamily="34" charset="0"/>
              </a:rPr>
              <a:t> and </a:t>
            </a:r>
            <a:r>
              <a:rPr lang="en-US" b="1" u="sng">
                <a:solidFill>
                  <a:schemeClr val="bg1"/>
                </a:solidFill>
                <a:latin typeface="Arial" panose="020B0604020202020204" pitchFamily="34" charset="0"/>
                <a:cs typeface="Arial" panose="020B0604020202020204" pitchFamily="34" charset="0"/>
              </a:rPr>
              <a:t>Programs</a:t>
            </a:r>
            <a:endParaRPr lang="en-US">
              <a:solidFill>
                <a:schemeClr val="bg1"/>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Uses the best of Microsoft 365 in a fully configurable solution. </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Integrates with the Power Platform (Power Apps, Power Automate &amp; Power BI), Microsoft Teams, Azure Active Directory, Word, Excel, OneNote etc. and SharePoint Online</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BrightWork 365 Product page</a:t>
            </a:r>
            <a:endParaRPr lang="en-US">
              <a:solidFill>
                <a:schemeClr val="bg1"/>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We are happy to assist with your deployment as needed.</a:t>
            </a: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BrightWork 365 Deployment page</a:t>
            </a: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502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
        <p:nvSpPr>
          <p:cNvPr id="10" name="Rectangle 9"/>
          <p:cNvSpPr/>
          <p:nvPr/>
        </p:nvSpPr>
        <p:spPr>
          <a:xfrm>
            <a:off x="1934701" y="883815"/>
            <a:ext cx="7882426" cy="584775"/>
          </a:xfrm>
          <a:prstGeom prst="rect">
            <a:avLst/>
          </a:prstGeom>
        </p:spPr>
        <p:txBody>
          <a:bodyPr wrap="square">
            <a:spAutoFit/>
          </a:bodyPr>
          <a:lstStyle/>
          <a:p>
            <a:pPr algn="ctr"/>
            <a:r>
              <a:rPr lang="en-IE" sz="3200" dirty="0">
                <a:solidFill>
                  <a:srgbClr val="8A1A9B"/>
                </a:solidFill>
                <a:latin typeface="Arial" panose="020B0604020202020204" pitchFamily="34" charset="0"/>
                <a:cs typeface="Arial" panose="020B0604020202020204" pitchFamily="34" charset="0"/>
              </a:rPr>
              <a:t>Upgrading to BrightWork 365</a:t>
            </a:r>
          </a:p>
        </p:txBody>
      </p:sp>
      <p:sp>
        <p:nvSpPr>
          <p:cNvPr id="2" name="Rectangle 1"/>
          <p:cNvSpPr/>
          <p:nvPr/>
        </p:nvSpPr>
        <p:spPr>
          <a:xfrm>
            <a:off x="6567054" y="1763517"/>
            <a:ext cx="4056611" cy="3970318"/>
          </a:xfrm>
          <a:prstGeom prst="rect">
            <a:avLst/>
          </a:prstGeom>
        </p:spPr>
        <p:txBody>
          <a:bodyPr wrap="square">
            <a:spAutoFit/>
          </a:bodyPr>
          <a:lstStyle/>
          <a:p>
            <a:pPr fontAlgn="base"/>
            <a:r>
              <a:rPr lang="en-US" sz="1400" dirty="0"/>
              <a:t>Our approach to upgrading your BrightWork 365 solution includes:</a:t>
            </a:r>
          </a:p>
          <a:p>
            <a:pPr marL="285750" indent="-285750" fontAlgn="base">
              <a:buFont typeface="Arial" panose="020B0604020202020204" pitchFamily="34" charset="0"/>
              <a:buChar char="•"/>
            </a:pPr>
            <a:r>
              <a:rPr lang="en-US" sz="1400" dirty="0"/>
              <a:t>A pre-evaluation of your Microsoft 365 solution to facilitate a smooth upgrade process.</a:t>
            </a:r>
          </a:p>
          <a:p>
            <a:pPr marL="285750" indent="-285750" fontAlgn="base">
              <a:buFont typeface="Arial" panose="020B0604020202020204" pitchFamily="34" charset="0"/>
              <a:buChar char="•"/>
            </a:pPr>
            <a:r>
              <a:rPr lang="en-US" sz="1400" dirty="0"/>
              <a:t>Providing on-hand technical assistance during the upgrade process.</a:t>
            </a:r>
          </a:p>
          <a:p>
            <a:pPr marL="285750" indent="-285750" fontAlgn="base">
              <a:buFont typeface="Arial" panose="020B0604020202020204" pitchFamily="34" charset="0"/>
              <a:buChar char="•"/>
            </a:pPr>
            <a:r>
              <a:rPr lang="en-US" sz="1400" dirty="0"/>
              <a:t>Updating any processes to leverage and new features of the latest release.</a:t>
            </a:r>
          </a:p>
          <a:p>
            <a:pPr fontAlgn="base"/>
            <a:r>
              <a:rPr lang="en-US" sz="1400" dirty="0"/>
              <a:t> </a:t>
            </a:r>
          </a:p>
          <a:p>
            <a:pPr fontAlgn="base"/>
            <a:r>
              <a:rPr lang="en-US" sz="1400" dirty="0"/>
              <a:t>A member of our technical team will work with your Microsoft 365 administration team to upgrade your tenant to the latest version of BrightWork 365.</a:t>
            </a:r>
          </a:p>
          <a:p>
            <a:pPr fontAlgn="base"/>
            <a:endParaRPr lang="en-US" sz="1400" dirty="0"/>
          </a:p>
          <a:p>
            <a:pPr fontAlgn="base"/>
            <a:r>
              <a:rPr lang="en-US" sz="1400" dirty="0"/>
              <a:t>They will confirm the solution upgrade and answer any post-upgrade questions you may have.</a:t>
            </a:r>
          </a:p>
        </p:txBody>
      </p:sp>
      <p:pic>
        <p:nvPicPr>
          <p:cNvPr id="1026" name="Picture 2" descr="BrightWork Services for Project Management on SharePoin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736" y="1468590"/>
            <a:ext cx="3776346" cy="377634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hlinkClick r:id="rId4"/>
          </p:cNvPr>
          <p:cNvSpPr/>
          <p:nvPr/>
        </p:nvSpPr>
        <p:spPr>
          <a:xfrm>
            <a:off x="1384676" y="5281072"/>
            <a:ext cx="3732415" cy="548640"/>
          </a:xfrm>
          <a:prstGeom prst="roundRect">
            <a:avLst>
              <a:gd name="adj" fmla="val 50000"/>
            </a:avLst>
          </a:prstGeom>
          <a:solidFill>
            <a:srgbClr val="FA45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Contact Customer Success</a:t>
            </a:r>
          </a:p>
        </p:txBody>
      </p:sp>
    </p:spTree>
    <p:extLst>
      <p:ext uri="{BB962C8B-B14F-4D97-AF65-F5344CB8AC3E}">
        <p14:creationId xmlns:p14="http://schemas.microsoft.com/office/powerpoint/2010/main" val="3306391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70269"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p:cNvSpPr txBox="1"/>
          <p:nvPr/>
        </p:nvSpPr>
        <p:spPr>
          <a:xfrm>
            <a:off x="481737" y="1608992"/>
            <a:ext cx="5774994" cy="4347344"/>
          </a:xfrm>
          <a:prstGeom prst="rect">
            <a:avLst/>
          </a:prstGeom>
          <a:noFill/>
        </p:spPr>
        <p:txBody>
          <a:bodyPr wrap="square" rtlCol="0">
            <a:spAutoFit/>
          </a:bodyPr>
          <a:lstStyle/>
          <a:p>
            <a:pPr fontAlgn="ctr"/>
            <a:endParaRPr lang="en-IE" sz="2800" dirty="0">
              <a:latin typeface="Arial" panose="020B0604020202020204" pitchFamily="34" charset="0"/>
              <a:cs typeface="Arial" panose="020B0604020202020204" pitchFamily="34" charset="0"/>
            </a:endParaRPr>
          </a:p>
          <a:p>
            <a:pPr fontAlgn="ctr"/>
            <a:r>
              <a:rPr lang="en-IE" sz="2800" b="1" dirty="0">
                <a:solidFill>
                  <a:srgbClr val="154C90"/>
                </a:solidFill>
                <a:latin typeface="Arial" panose="020B0604020202020204" pitchFamily="34" charset="0"/>
                <a:cs typeface="Arial" panose="020B0604020202020204" pitchFamily="34" charset="0"/>
              </a:rPr>
              <a:t>Project Requests</a:t>
            </a:r>
          </a:p>
          <a:p>
            <a:pPr fontAlgn="ctr"/>
            <a:endParaRPr lang="en-IE" sz="1400" b="1"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Capture and manage new ideas from anyone in your organization in one solution. </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Improve project governance by approving and resourcing the right projects to support strategic goals.</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Get visibility into the project pipeline to inform business planning. </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Provide clarity about the objectives of the project to help project teams reach their goals. </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Streamline the decision process to get a fast start on key projects. </a:t>
            </a:r>
          </a:p>
          <a:p>
            <a:pPr marL="285750" indent="-285750" fontAlgn="ctr">
              <a:buFont typeface="Arial" panose="020B0604020202020204" pitchFamily="34" charset="0"/>
              <a:buChar char="•"/>
            </a:pPr>
            <a:endParaRPr lang="en-IE" sz="1400" dirty="0">
              <a:latin typeface="Arial" panose="020B0604020202020204" pitchFamily="34" charset="0"/>
              <a:cs typeface="Arial" panose="020B0604020202020204" pitchFamily="34" charset="0"/>
            </a:endParaRPr>
          </a:p>
          <a:p>
            <a:endParaRPr lang="en-IE" sz="1050" dirty="0">
              <a:latin typeface="Arial" panose="020B0604020202020204" pitchFamily="34" charset="0"/>
              <a:cs typeface="Arial" panose="020B0604020202020204" pitchFamily="34" charset="0"/>
            </a:endParaRPr>
          </a:p>
        </p:txBody>
      </p:sp>
      <p:pic>
        <p:nvPicPr>
          <p:cNvPr id="8" name="Picture 2" descr="BrightWork Project Request 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003" y="2101361"/>
            <a:ext cx="5136816" cy="39037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Tree>
    <p:extLst>
      <p:ext uri="{BB962C8B-B14F-4D97-AF65-F5344CB8AC3E}">
        <p14:creationId xmlns:p14="http://schemas.microsoft.com/office/powerpoint/2010/main" val="151871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70269"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p:cNvSpPr txBox="1"/>
          <p:nvPr/>
        </p:nvSpPr>
        <p:spPr>
          <a:xfrm>
            <a:off x="481737" y="1608992"/>
            <a:ext cx="5774994" cy="4078039"/>
          </a:xfrm>
          <a:prstGeom prst="rect">
            <a:avLst/>
          </a:prstGeom>
          <a:noFill/>
        </p:spPr>
        <p:txBody>
          <a:bodyPr wrap="square" rtlCol="0">
            <a:spAutoFit/>
          </a:bodyPr>
          <a:lstStyle/>
          <a:p>
            <a:pPr fontAlgn="ctr"/>
            <a:endParaRPr lang="en-IE" sz="2800" dirty="0">
              <a:latin typeface="Arial" panose="020B0604020202020204" pitchFamily="34" charset="0"/>
              <a:cs typeface="Arial" panose="020B0604020202020204" pitchFamily="34" charset="0"/>
            </a:endParaRPr>
          </a:p>
          <a:p>
            <a:pPr fontAlgn="ctr"/>
            <a:r>
              <a:rPr lang="en-IE" sz="2800" b="1" dirty="0">
                <a:solidFill>
                  <a:srgbClr val="154C90"/>
                </a:solidFill>
                <a:latin typeface="Arial" panose="020B0604020202020204" pitchFamily="34" charset="0"/>
                <a:cs typeface="Arial" panose="020B0604020202020204" pitchFamily="34" charset="0"/>
              </a:rPr>
              <a:t>Manage Projects</a:t>
            </a:r>
          </a:p>
          <a:p>
            <a:pPr fontAlgn="ctr"/>
            <a:endParaRPr lang="en-IE" sz="1400" b="1"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Save time during project setup with templates and stages. </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Streamline project set up by using the Microsoft 365 apps you are familiar with in one app. </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Improve project quality with stage gates, providing in-built checks at every project phase.</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Save time and reduce errors with automation.</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Ensure stakeholder satisfaction with a clear project charter, including acceptance criteria for deliverables. </a:t>
            </a:r>
          </a:p>
          <a:p>
            <a:endParaRPr lang="en-US" sz="1050" dirty="0">
              <a:latin typeface="Arial" panose="020B0604020202020204" pitchFamily="34" charset="0"/>
              <a:cs typeface="Arial" panose="020B0604020202020204" pitchFamily="34" charset="0"/>
            </a:endParaRPr>
          </a:p>
          <a:p>
            <a:endParaRPr lang="en-IE" sz="1050" dirty="0">
              <a:latin typeface="Arial" panose="020B0604020202020204" pitchFamily="34" charset="0"/>
              <a:cs typeface="Arial" panose="020B0604020202020204" pitchFamily="34" charset="0"/>
            </a:endParaRPr>
          </a:p>
        </p:txBody>
      </p:sp>
      <p:pic>
        <p:nvPicPr>
          <p:cNvPr id="6" name="Picture 2" descr="BrightWork Manage Proj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113" y="1987062"/>
            <a:ext cx="5321926" cy="404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221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166637" y="669370"/>
            <a:ext cx="12001501" cy="461665"/>
          </a:xfrm>
          <a:prstGeom prst="rect">
            <a:avLst/>
          </a:prstGeom>
          <a:noFill/>
        </p:spPr>
        <p:txBody>
          <a:bodyPr wrap="square" lIns="91440" tIns="45720" rIns="91440" bIns="45720" rtlCol="0" anchor="t">
            <a:spAutoFit/>
          </a:bodyPr>
          <a:lstStyle/>
          <a:p>
            <a:r>
              <a:rPr lang="en-IE" sz="2400" dirty="0">
                <a:solidFill>
                  <a:schemeClr val="bg1"/>
                </a:solidFill>
              </a:rPr>
              <a:t>Start-Evolve Approach: Project Portfolio Management Success with Microsoft 365</a:t>
            </a:r>
          </a:p>
        </p:txBody>
      </p:sp>
      <p:cxnSp>
        <p:nvCxnSpPr>
          <p:cNvPr id="17" name="Straight Connector 16"/>
          <p:cNvCxnSpPr/>
          <p:nvPr/>
        </p:nvCxnSpPr>
        <p:spPr>
          <a:xfrm>
            <a:off x="-11280" y="1272405"/>
            <a:ext cx="10935730"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280" y="5207121"/>
            <a:ext cx="10935730"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3AA9148-0A14-FF49-B8AD-9F7551B2BDF8}"/>
              </a:ext>
            </a:extLst>
          </p:cNvPr>
          <p:cNvSpPr txBox="1"/>
          <p:nvPr/>
        </p:nvSpPr>
        <p:spPr>
          <a:xfrm>
            <a:off x="373836" y="1577701"/>
            <a:ext cx="10550614" cy="2523768"/>
          </a:xfrm>
          <a:prstGeom prst="rect">
            <a:avLst/>
          </a:prstGeom>
          <a:noFill/>
        </p:spPr>
        <p:txBody>
          <a:bodyPr wrap="square" lIns="91440" tIns="45720" rIns="91440" bIns="45720" rtlCol="0" anchor="t">
            <a:spAutoFit/>
          </a:bodyPr>
          <a:lstStyle/>
          <a:p>
            <a:pPr fontAlgn="base"/>
            <a:r>
              <a:rPr lang="en-US" sz="3200" b="1" dirty="0">
                <a:solidFill>
                  <a:schemeClr val="bg1"/>
                </a:solidFill>
                <a:latin typeface="Arial"/>
                <a:cs typeface="Arial"/>
              </a:rPr>
              <a:t>AGENDA:</a:t>
            </a:r>
          </a:p>
          <a:p>
            <a:pPr fontAlgn="base"/>
            <a:endParaRPr lang="en-US" b="1" dirty="0">
              <a:solidFill>
                <a:schemeClr val="bg1"/>
              </a:solidFill>
              <a:latin typeface="Arial"/>
              <a:cs typeface="Arial"/>
            </a:endParaRPr>
          </a:p>
          <a:p>
            <a:pPr marL="457200" indent="-457200" fontAlgn="base">
              <a:buFont typeface="Arial" panose="020B0604020202020204" pitchFamily="34" charset="0"/>
              <a:buChar char="•"/>
            </a:pPr>
            <a:r>
              <a:rPr lang="en-US" b="1" dirty="0">
                <a:solidFill>
                  <a:schemeClr val="bg1"/>
                </a:solidFill>
                <a:latin typeface="Arial"/>
                <a:cs typeface="Arial"/>
              </a:rPr>
              <a:t>Brief overview of BrightWork 365</a:t>
            </a:r>
          </a:p>
          <a:p>
            <a:pPr marL="457200" indent="-457200" fontAlgn="base">
              <a:buFont typeface="Arial" panose="020B0604020202020204" pitchFamily="34" charset="0"/>
              <a:buChar char="•"/>
            </a:pPr>
            <a:r>
              <a:rPr lang="en-US" b="1" dirty="0">
                <a:solidFill>
                  <a:schemeClr val="bg1"/>
                </a:solidFill>
                <a:latin typeface="Arial"/>
                <a:cs typeface="Arial"/>
              </a:rPr>
              <a:t>Introducing Start-Evolve</a:t>
            </a:r>
          </a:p>
          <a:p>
            <a:pPr marL="457200" indent="-457200" fontAlgn="base">
              <a:buFont typeface="Arial" panose="020B0604020202020204" pitchFamily="34" charset="0"/>
              <a:buChar char="•"/>
            </a:pPr>
            <a:r>
              <a:rPr lang="en-US" b="1" dirty="0">
                <a:solidFill>
                  <a:schemeClr val="bg1"/>
                </a:solidFill>
                <a:latin typeface="Arial"/>
                <a:cs typeface="Arial"/>
              </a:rPr>
              <a:t>Start with core project and portfolio management processes</a:t>
            </a:r>
          </a:p>
          <a:p>
            <a:pPr marL="457200" indent="-457200" fontAlgn="base">
              <a:buFont typeface="Arial" panose="020B0604020202020204" pitchFamily="34" charset="0"/>
              <a:buChar char="•"/>
            </a:pPr>
            <a:r>
              <a:rPr lang="en-US" b="1" dirty="0">
                <a:solidFill>
                  <a:schemeClr val="bg1"/>
                </a:solidFill>
                <a:latin typeface="Arial"/>
                <a:cs typeface="Arial"/>
              </a:rPr>
              <a:t>Evolve project and portfolio management processes</a:t>
            </a:r>
            <a:endParaRPr lang="en-IE" dirty="0">
              <a:solidFill>
                <a:schemeClr val="bg1"/>
              </a:solidFill>
              <a:latin typeface="Arial"/>
              <a:cs typeface="Arial"/>
            </a:endParaRPr>
          </a:p>
          <a:p>
            <a:pPr marL="457200" indent="-457200" fontAlgn="base">
              <a:buFont typeface="+mj-lt"/>
              <a:buAutoNum type="arabicPeriod"/>
            </a:pPr>
            <a:endParaRPr lang="en-US" dirty="0">
              <a:solidFill>
                <a:schemeClr val="bg1"/>
              </a:solidFill>
              <a:latin typeface="Arial"/>
              <a:cs typeface="Arial"/>
            </a:endParaRPr>
          </a:p>
          <a:p>
            <a:pPr fontAlgn="base"/>
            <a:endParaRPr lang="en-US" b="1" dirty="0">
              <a:solidFill>
                <a:schemeClr val="bg1"/>
              </a:solidFill>
              <a:cs typeface="Arial"/>
            </a:endParaRPr>
          </a:p>
        </p:txBody>
      </p:sp>
    </p:spTree>
    <p:extLst>
      <p:ext uri="{BB962C8B-B14F-4D97-AF65-F5344CB8AC3E}">
        <p14:creationId xmlns:p14="http://schemas.microsoft.com/office/powerpoint/2010/main" val="3340824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70269"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p:cNvSpPr txBox="1"/>
          <p:nvPr/>
        </p:nvSpPr>
        <p:spPr>
          <a:xfrm>
            <a:off x="481737" y="1608992"/>
            <a:ext cx="5774994" cy="3485570"/>
          </a:xfrm>
          <a:prstGeom prst="rect">
            <a:avLst/>
          </a:prstGeom>
          <a:noFill/>
        </p:spPr>
        <p:txBody>
          <a:bodyPr wrap="square" rtlCol="0">
            <a:spAutoFit/>
          </a:bodyPr>
          <a:lstStyle/>
          <a:p>
            <a:pPr fontAlgn="ctr"/>
            <a:endParaRPr lang="en-IE" sz="2800" dirty="0">
              <a:latin typeface="Arial" panose="020B0604020202020204" pitchFamily="34" charset="0"/>
              <a:cs typeface="Arial" panose="020B0604020202020204" pitchFamily="34" charset="0"/>
            </a:endParaRPr>
          </a:p>
          <a:p>
            <a:pPr fontAlgn="ctr"/>
            <a:r>
              <a:rPr lang="en-IE" sz="2800" b="1" dirty="0">
                <a:solidFill>
                  <a:srgbClr val="154C90"/>
                </a:solidFill>
                <a:latin typeface="Arial" panose="020B0604020202020204" pitchFamily="34" charset="0"/>
                <a:cs typeface="Arial" panose="020B0604020202020204" pitchFamily="34" charset="0"/>
              </a:rPr>
              <a:t>Manage Portfolios</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See how portfolios are performing with at-a-glance, real-time reports. </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Take action quickly to address issues and keep projects on track.</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Visualize project data with interactive reports to understand complex information quickly.</a:t>
            </a:r>
          </a:p>
          <a:p>
            <a:pPr marL="285750" indent="-285750" fontAlgn="ct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fontAlgn="ctr">
              <a:buFont typeface="Arial" panose="020B0604020202020204" pitchFamily="34" charset="0"/>
              <a:buChar char="•"/>
            </a:pPr>
            <a:r>
              <a:rPr lang="en-US" sz="1400" dirty="0">
                <a:latin typeface="Arial" panose="020B0604020202020204" pitchFamily="34" charset="0"/>
                <a:cs typeface="Arial" panose="020B0604020202020204" pitchFamily="34" charset="0"/>
              </a:rPr>
              <a:t>Reclaim lost time with fewer meetings and lengthy email chains. </a:t>
            </a:r>
          </a:p>
          <a:p>
            <a:endParaRPr lang="en-US" sz="1400" dirty="0">
              <a:latin typeface="Arial" panose="020B0604020202020204" pitchFamily="34" charset="0"/>
              <a:cs typeface="Arial" panose="020B0604020202020204" pitchFamily="34" charset="0"/>
            </a:endParaRPr>
          </a:p>
          <a:p>
            <a:endParaRPr lang="en-IE" sz="1050" dirty="0">
              <a:latin typeface="Arial" panose="020B0604020202020204" pitchFamily="34" charset="0"/>
              <a:cs typeface="Arial" panose="020B0604020202020204" pitchFamily="34" charset="0"/>
            </a:endParaRPr>
          </a:p>
        </p:txBody>
      </p:sp>
      <p:pic>
        <p:nvPicPr>
          <p:cNvPr id="8" name="Picture 8" descr="BrightWork 365 PPM Software for Microsoft 365 Power Platfor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148" y="2219493"/>
            <a:ext cx="5140390" cy="34675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Tree>
    <p:extLst>
      <p:ext uri="{BB962C8B-B14F-4D97-AF65-F5344CB8AC3E}">
        <p14:creationId xmlns:p14="http://schemas.microsoft.com/office/powerpoint/2010/main" val="473340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70269"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97E6139A-12E1-984D-AB78-092F0436E728}"/>
              </a:ext>
            </a:extLst>
          </p:cNvPr>
          <p:cNvSpPr txBox="1"/>
          <p:nvPr/>
        </p:nvSpPr>
        <p:spPr>
          <a:xfrm>
            <a:off x="551384" y="1071135"/>
            <a:ext cx="4991577" cy="461665"/>
          </a:xfrm>
          <a:prstGeom prst="rect">
            <a:avLst/>
          </a:prstGeom>
          <a:noFill/>
        </p:spPr>
        <p:txBody>
          <a:bodyPr wrap="square" rtlCol="0">
            <a:spAutoFit/>
          </a:bodyPr>
          <a:lstStyle/>
          <a:p>
            <a:r>
              <a:rPr lang="en-US" sz="2400" b="1">
                <a:solidFill>
                  <a:srgbClr val="002060"/>
                </a:solidFill>
                <a:latin typeface="Arial" panose="020B0604020202020204" pitchFamily="34" charset="0"/>
                <a:cs typeface="Arial" panose="020B0604020202020204" pitchFamily="34" charset="0"/>
              </a:rPr>
              <a:t>DEPLOYMENT SERVICES </a:t>
            </a:r>
          </a:p>
        </p:txBody>
      </p:sp>
      <p:sp>
        <p:nvSpPr>
          <p:cNvPr id="6" name="TextBox 5">
            <a:extLst>
              <a:ext uri="{FF2B5EF4-FFF2-40B4-BE49-F238E27FC236}">
                <a16:creationId xmlns:a16="http://schemas.microsoft.com/office/drawing/2014/main" id="{ADF4A0C7-BF79-ED4C-BB2E-54AB7193ECDE}"/>
              </a:ext>
            </a:extLst>
          </p:cNvPr>
          <p:cNvSpPr txBox="1"/>
          <p:nvPr/>
        </p:nvSpPr>
        <p:spPr>
          <a:xfrm>
            <a:off x="551384" y="2570348"/>
            <a:ext cx="5425210" cy="1310615"/>
          </a:xfrm>
          <a:prstGeom prst="rect">
            <a:avLst/>
          </a:prstGeom>
          <a:noFill/>
        </p:spPr>
        <p:txBody>
          <a:bodyPr wrap="square" rtlCol="0">
            <a:spAutoFit/>
          </a:bodyPr>
          <a:lstStyle/>
          <a:p>
            <a:pPr marL="285750" indent="-285750">
              <a:lnSpc>
                <a:spcPts val="1850"/>
              </a:lnSpc>
              <a:buFont typeface="Arial" panose="020B0604020202020204" pitchFamily="34" charset="0"/>
              <a:buChar char="•"/>
            </a:pPr>
            <a:r>
              <a:rPr lang="en-IE" sz="1600" dirty="0">
                <a:solidFill>
                  <a:srgbClr val="595959"/>
                </a:solidFill>
                <a:latin typeface="Arial" panose="020B0604020202020204" pitchFamily="34" charset="0"/>
                <a:cs typeface="Arial" panose="020B0604020202020204" pitchFamily="34" charset="0"/>
              </a:rPr>
              <a:t>Your dedicated Customer Success Partner is with you at every step.</a:t>
            </a:r>
          </a:p>
          <a:p>
            <a:pPr>
              <a:lnSpc>
                <a:spcPts val="1850"/>
              </a:lnSpc>
            </a:pPr>
            <a:endParaRPr lang="en-IE" sz="1600" dirty="0">
              <a:solidFill>
                <a:srgbClr val="595959"/>
              </a:solidFill>
              <a:latin typeface="Arial" panose="020B0604020202020204" pitchFamily="34" charset="0"/>
              <a:cs typeface="Arial" panose="020B0604020202020204" pitchFamily="34" charset="0"/>
            </a:endParaRPr>
          </a:p>
          <a:p>
            <a:pPr marL="285750" indent="-285750">
              <a:lnSpc>
                <a:spcPts val="1850"/>
              </a:lnSpc>
              <a:buFont typeface="Arial" panose="020B0604020202020204" pitchFamily="34" charset="0"/>
              <a:buChar char="•"/>
            </a:pPr>
            <a:r>
              <a:rPr lang="en-IE" sz="1600" dirty="0">
                <a:solidFill>
                  <a:srgbClr val="595959"/>
                </a:solidFill>
                <a:latin typeface="Arial" panose="020B0604020202020204" pitchFamily="34" charset="0"/>
                <a:cs typeface="Arial" panose="020B0604020202020204" pitchFamily="34" charset="0"/>
              </a:rPr>
              <a:t>The BrightWork 365 Start Service is based on our 3D Deployment (Design, Deliver, Deploy) approach.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404" y="1748095"/>
            <a:ext cx="2955120" cy="2955120"/>
          </a:xfrm>
          <a:prstGeom prst="rect">
            <a:avLst/>
          </a:prstGeom>
        </p:spPr>
      </p:pic>
      <p:sp>
        <p:nvSpPr>
          <p:cNvPr id="11" name="TextBox 10">
            <a:extLst>
              <a:ext uri="{FF2B5EF4-FFF2-40B4-BE49-F238E27FC236}">
                <a16:creationId xmlns:a16="http://schemas.microsoft.com/office/drawing/2014/main" id="{557898F2-FF9C-3F4D-97CF-72DC9546F760}"/>
              </a:ext>
            </a:extLst>
          </p:cNvPr>
          <p:cNvSpPr txBox="1"/>
          <p:nvPr/>
        </p:nvSpPr>
        <p:spPr>
          <a:xfrm>
            <a:off x="2754000" y="198000"/>
            <a:ext cx="7005462" cy="296684"/>
          </a:xfrm>
          <a:prstGeom prst="rect">
            <a:avLst/>
          </a:prstGeom>
          <a:noFill/>
        </p:spPr>
        <p:txBody>
          <a:bodyPr wrap="square" rtlCol="0">
            <a:spAutoFit/>
          </a:bodyPr>
          <a:lstStyle/>
          <a:p>
            <a:pPr>
              <a:lnSpc>
                <a:spcPts val="1690"/>
              </a:lnSpc>
            </a:pPr>
            <a:r>
              <a:rPr lang="en-US" sz="1400" b="1" dirty="0">
                <a:solidFill>
                  <a:schemeClr val="bg1"/>
                </a:solidFill>
                <a:latin typeface="Arial" panose="020B0604020202020204" pitchFamily="34" charset="0"/>
                <a:cs typeface="Arial" panose="020B0604020202020204" pitchFamily="34" charset="0"/>
              </a:rPr>
              <a:t>BrightWork 365: Project and Program Management for Microsoft 365</a:t>
            </a:r>
          </a:p>
        </p:txBody>
      </p:sp>
    </p:spTree>
    <p:extLst>
      <p:ext uri="{BB962C8B-B14F-4D97-AF65-F5344CB8AC3E}">
        <p14:creationId xmlns:p14="http://schemas.microsoft.com/office/powerpoint/2010/main" val="368988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18"/>
          </p:nvPr>
        </p:nvSpPr>
        <p:spPr>
          <a:xfrm>
            <a:off x="538915" y="1224785"/>
            <a:ext cx="10963275" cy="719137"/>
          </a:xfrm>
        </p:spPr>
        <p:txBody>
          <a:bodyPr/>
          <a:lstStyle/>
          <a:p>
            <a:r>
              <a:rPr lang="en-GB" sz="3200" b="0" dirty="0"/>
              <a:t>BrightWork Customer Success stories</a:t>
            </a:r>
          </a:p>
          <a:p>
            <a:endParaRPr lang="en-IE" dirty="0"/>
          </a:p>
        </p:txBody>
      </p:sp>
      <p:pic>
        <p:nvPicPr>
          <p:cNvPr id="5" name="Picture 4">
            <a:extLst>
              <a:ext uri="{FF2B5EF4-FFF2-40B4-BE49-F238E27FC236}">
                <a16:creationId xmlns:a16="http://schemas.microsoft.com/office/drawing/2014/main" id="{FDA93114-7A69-BB44-AF79-FF785083C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92" y="2217487"/>
            <a:ext cx="10985500" cy="3898900"/>
          </a:xfrm>
          <a:prstGeom prst="rect">
            <a:avLst/>
          </a:prstGeom>
        </p:spPr>
      </p:pic>
      <p:pic>
        <p:nvPicPr>
          <p:cNvPr id="3" name="Picture 3">
            <a:extLst>
              <a:ext uri="{FF2B5EF4-FFF2-40B4-BE49-F238E27FC236}">
                <a16:creationId xmlns:a16="http://schemas.microsoft.com/office/drawing/2014/main" id="{150B9EF9-BCE9-40CC-9C76-F97360D7B7F3}"/>
              </a:ext>
            </a:extLst>
          </p:cNvPr>
          <p:cNvPicPr>
            <a:picLocks noChangeAspect="1"/>
          </p:cNvPicPr>
          <p:nvPr/>
        </p:nvPicPr>
        <p:blipFill>
          <a:blip r:embed="rId4"/>
          <a:stretch>
            <a:fillRect/>
          </a:stretch>
        </p:blipFill>
        <p:spPr>
          <a:xfrm>
            <a:off x="10277475" y="4854575"/>
            <a:ext cx="1304925" cy="1276350"/>
          </a:xfrm>
          <a:prstGeom prst="rect">
            <a:avLst/>
          </a:prstGeom>
        </p:spPr>
      </p:pic>
    </p:spTree>
    <p:extLst>
      <p:ext uri="{BB962C8B-B14F-4D97-AF65-F5344CB8AC3E}">
        <p14:creationId xmlns:p14="http://schemas.microsoft.com/office/powerpoint/2010/main" val="3275645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7612" y="1974160"/>
            <a:ext cx="11056775" cy="1015663"/>
          </a:xfrm>
          <a:prstGeom prst="rect">
            <a:avLst/>
          </a:prstGeom>
          <a:noFill/>
        </p:spPr>
        <p:txBody>
          <a:bodyPr wrap="square" lIns="91440" tIns="45720" rIns="91440" bIns="45720" rtlCol="0" anchor="t">
            <a:spAutoFit/>
          </a:bodyPr>
          <a:lstStyle/>
          <a:p>
            <a:pPr algn="ctr"/>
            <a:r>
              <a:rPr lang="en-IE" sz="6000" b="1" dirty="0">
                <a:solidFill>
                  <a:srgbClr val="FFFF00"/>
                </a:solidFill>
                <a:latin typeface="Arial" panose="020B0604020202020204" pitchFamily="34" charset="0"/>
                <a:cs typeface="Arial" panose="020B0604020202020204" pitchFamily="34" charset="0"/>
              </a:rPr>
              <a:t>QUICK POLL</a:t>
            </a:r>
          </a:p>
        </p:txBody>
      </p:sp>
    </p:spTree>
    <p:extLst>
      <p:ext uri="{BB962C8B-B14F-4D97-AF65-F5344CB8AC3E}">
        <p14:creationId xmlns:p14="http://schemas.microsoft.com/office/powerpoint/2010/main" val="73892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286895" y="1886989"/>
            <a:ext cx="706581" cy="4098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a:off x="1934701" y="883815"/>
            <a:ext cx="8523198" cy="584775"/>
          </a:xfrm>
          <a:prstGeom prst="rect">
            <a:avLst/>
          </a:prstGeom>
        </p:spPr>
        <p:txBody>
          <a:bodyPr wrap="square" lIns="91440" tIns="45720" rIns="91440" bIns="45720" anchor="t">
            <a:spAutoFit/>
          </a:bodyPr>
          <a:lstStyle/>
          <a:p>
            <a:pPr algn="ctr"/>
            <a:r>
              <a:rPr lang="en-US" sz="3200">
                <a:solidFill>
                  <a:srgbClr val="8A1A9B"/>
                </a:solidFill>
                <a:latin typeface="Arial"/>
                <a:cs typeface="Arial"/>
              </a:rPr>
              <a:t>BrightWork 365 for Microsoft 365</a:t>
            </a:r>
            <a:endParaRPr lang="en-IE" sz="3200">
              <a:solidFill>
                <a:srgbClr val="8A1A9B"/>
              </a:solidFill>
              <a:latin typeface="Arial"/>
              <a:cs typeface="Aria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0992" y="2040096"/>
            <a:ext cx="3816766" cy="3806337"/>
          </a:xfrm>
          <a:prstGeom prst="rect">
            <a:avLst/>
          </a:prstGeom>
        </p:spPr>
      </p:pic>
      <p:sp>
        <p:nvSpPr>
          <p:cNvPr id="8" name="Rectangle 7"/>
          <p:cNvSpPr/>
          <p:nvPr/>
        </p:nvSpPr>
        <p:spPr>
          <a:xfrm>
            <a:off x="7576705" y="5226994"/>
            <a:ext cx="4588684" cy="872034"/>
          </a:xfrm>
          <a:prstGeom prst="rect">
            <a:avLst/>
          </a:prstGeom>
        </p:spPr>
        <p:txBody>
          <a:bodyPr wrap="square" lIns="91440" tIns="45720" rIns="91440" bIns="45720" anchor="t">
            <a:spAutoFit/>
          </a:bodyPr>
          <a:lstStyle/>
          <a:p>
            <a:pPr marL="800100" lvl="1" indent="-342900">
              <a:lnSpc>
                <a:spcPct val="150000"/>
              </a:lnSpc>
              <a:buFont typeface="Arial" panose="020B0604020202020204" pitchFamily="34" charset="0"/>
              <a:buChar char="•"/>
            </a:pPr>
            <a:r>
              <a:rPr lang="en-US">
                <a:solidFill>
                  <a:schemeClr val="bg1"/>
                </a:solidFill>
                <a:latin typeface="Arial"/>
                <a:cs typeface="Arial"/>
                <a:hlinkClick r:id="rId4">
                  <a:extLst>
                    <a:ext uri="{A12FA001-AC4F-418D-AE19-62706E023703}">
                      <ahyp:hlinkClr xmlns:ahyp="http://schemas.microsoft.com/office/drawing/2018/hyperlinkcolor" val="tx"/>
                    </a:ext>
                  </a:extLst>
                </a:hlinkClick>
              </a:rPr>
              <a:t>BrightWork 365 Product page</a:t>
            </a:r>
            <a:endParaRPr lang="en-US">
              <a:solidFill>
                <a:schemeClr val="bg1"/>
              </a:solidFill>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BrightWork 365 Deployment page</a:t>
            </a:r>
            <a:endParaRPr lang="en-US">
              <a:solidFill>
                <a:schemeClr val="bg1"/>
              </a:solidFill>
              <a:latin typeface="Arial" panose="020B0604020202020204" pitchFamily="34" charset="0"/>
              <a:cs typeface="Arial" panose="020B0604020202020204" pitchFamily="34" charset="0"/>
            </a:endParaRPr>
          </a:p>
        </p:txBody>
      </p:sp>
      <p:pic>
        <p:nvPicPr>
          <p:cNvPr id="13" name="Picture 2" descr="BrightWork 365 PPM Microsoft Power Platform">
            <a:extLst>
              <a:ext uri="{FF2B5EF4-FFF2-40B4-BE49-F238E27FC236}">
                <a16:creationId xmlns:a16="http://schemas.microsoft.com/office/drawing/2014/main" id="{DD7B42C0-6221-4F66-8BF5-613DBF7FD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244" y="2172646"/>
            <a:ext cx="6569736" cy="31306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68D2B1-4F0F-7396-AFC2-0D7B821D7899}"/>
              </a:ext>
            </a:extLst>
          </p:cNvPr>
          <p:cNvSpPr txBox="1"/>
          <p:nvPr/>
        </p:nvSpPr>
        <p:spPr>
          <a:xfrm>
            <a:off x="299605" y="1667741"/>
            <a:ext cx="1487631" cy="369332"/>
          </a:xfrm>
          <a:prstGeom prst="rect">
            <a:avLst/>
          </a:prstGeom>
          <a:solidFill>
            <a:srgbClr val="FA4516"/>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ntserrat" panose="02000505000000020004" pitchFamily="2" charset="0"/>
              </a:rPr>
              <a:t>The "What"</a:t>
            </a:r>
          </a:p>
        </p:txBody>
      </p:sp>
      <p:sp>
        <p:nvSpPr>
          <p:cNvPr id="10" name="TextBox 9">
            <a:extLst>
              <a:ext uri="{FF2B5EF4-FFF2-40B4-BE49-F238E27FC236}">
                <a16:creationId xmlns:a16="http://schemas.microsoft.com/office/drawing/2014/main" id="{8D68D2B1-4F0F-7396-AFC2-0D7B821D7899}"/>
              </a:ext>
            </a:extLst>
          </p:cNvPr>
          <p:cNvSpPr txBox="1"/>
          <p:nvPr/>
        </p:nvSpPr>
        <p:spPr>
          <a:xfrm>
            <a:off x="5124244" y="1667741"/>
            <a:ext cx="1487631" cy="369332"/>
          </a:xfrm>
          <a:prstGeom prst="rect">
            <a:avLst/>
          </a:prstGeom>
          <a:solidFill>
            <a:srgbClr val="FA4516"/>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ntserrat" panose="02000505000000020004" pitchFamily="2" charset="0"/>
              </a:rPr>
              <a:t>The “How"</a:t>
            </a:r>
          </a:p>
        </p:txBody>
      </p:sp>
    </p:spTree>
    <p:extLst>
      <p:ext uri="{BB962C8B-B14F-4D97-AF65-F5344CB8AC3E}">
        <p14:creationId xmlns:p14="http://schemas.microsoft.com/office/powerpoint/2010/main" val="1966738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9BDFAE-42BB-4E1F-BE4F-1A91B15CEF10}"/>
              </a:ext>
            </a:extLst>
          </p:cNvPr>
          <p:cNvSpPr txBox="1"/>
          <p:nvPr/>
        </p:nvSpPr>
        <p:spPr>
          <a:xfrm>
            <a:off x="8973068" y="2685184"/>
            <a:ext cx="29336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2"/>
                </a:solidFill>
              </a:rPr>
              <a:t>Built into our Product  </a:t>
            </a:r>
          </a:p>
          <a:p>
            <a:r>
              <a:rPr lang="en-US" dirty="0">
                <a:solidFill>
                  <a:schemeClr val="bg2"/>
                </a:solidFill>
              </a:rPr>
              <a:t>with Templates</a:t>
            </a:r>
          </a:p>
          <a:p>
            <a:endParaRPr lang="en-US" dirty="0">
              <a:solidFill>
                <a:schemeClr val="bg2"/>
              </a:solidFill>
              <a:cs typeface="Arial"/>
            </a:endParaRPr>
          </a:p>
          <a:p>
            <a:r>
              <a:rPr lang="en-US" dirty="0">
                <a:solidFill>
                  <a:schemeClr val="bg2"/>
                </a:solidFill>
                <a:cs typeface="Arial"/>
              </a:rPr>
              <a:t>and</a:t>
            </a:r>
          </a:p>
          <a:p>
            <a:endParaRPr lang="en-US" dirty="0">
              <a:solidFill>
                <a:schemeClr val="bg2"/>
              </a:solidFill>
              <a:cs typeface="Arial"/>
            </a:endParaRPr>
          </a:p>
          <a:p>
            <a:r>
              <a:rPr lang="en-US" dirty="0">
                <a:solidFill>
                  <a:schemeClr val="bg2"/>
                </a:solidFill>
                <a:cs typeface="Arial"/>
              </a:rPr>
              <a:t>Designed into our Deployment Approach with Services</a:t>
            </a:r>
          </a:p>
        </p:txBody>
      </p:sp>
      <p:sp>
        <p:nvSpPr>
          <p:cNvPr id="5" name="TextBox 4">
            <a:extLst>
              <a:ext uri="{FF2B5EF4-FFF2-40B4-BE49-F238E27FC236}">
                <a16:creationId xmlns:a16="http://schemas.microsoft.com/office/drawing/2014/main" id="{8D68D2B1-4F0F-7396-AFC2-0D7B821D7899}"/>
              </a:ext>
            </a:extLst>
          </p:cNvPr>
          <p:cNvSpPr txBox="1"/>
          <p:nvPr/>
        </p:nvSpPr>
        <p:spPr>
          <a:xfrm>
            <a:off x="1003762" y="808000"/>
            <a:ext cx="1598122" cy="369332"/>
          </a:xfrm>
          <a:prstGeom prst="rect">
            <a:avLst/>
          </a:prstGeom>
          <a:solidFill>
            <a:srgbClr val="FA4516"/>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ntserrat" panose="02000505000000020004" pitchFamily="2" charset="0"/>
              </a:rPr>
              <a:t>More “How"</a:t>
            </a:r>
          </a:p>
        </p:txBody>
      </p:sp>
    </p:spTree>
    <p:extLst>
      <p:ext uri="{BB962C8B-B14F-4D97-AF65-F5344CB8AC3E}">
        <p14:creationId xmlns:p14="http://schemas.microsoft.com/office/powerpoint/2010/main" val="965233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B28E76-E791-A73A-8FAB-8B1446D762E9}"/>
              </a:ext>
            </a:extLst>
          </p:cNvPr>
          <p:cNvSpPr txBox="1"/>
          <p:nvPr/>
        </p:nvSpPr>
        <p:spPr>
          <a:xfrm>
            <a:off x="144517" y="455122"/>
            <a:ext cx="11902965" cy="646331"/>
          </a:xfrm>
          <a:prstGeom prst="rect">
            <a:avLst/>
          </a:prstGeom>
          <a:noFill/>
        </p:spPr>
        <p:txBody>
          <a:bodyPr wrap="square" rtlCol="0">
            <a:spAutoFit/>
          </a:bodyPr>
          <a:lstStyle/>
          <a:p>
            <a:pPr algn="ctr"/>
            <a:r>
              <a:rPr lang="en-US" sz="3600" dirty="0">
                <a:solidFill>
                  <a:schemeClr val="bg1"/>
                </a:solidFill>
              </a:rPr>
              <a:t>Introducing Start - Evolve</a:t>
            </a:r>
          </a:p>
        </p:txBody>
      </p:sp>
      <p:pic>
        <p:nvPicPr>
          <p:cNvPr id="1028" name="Picture 4" descr="Start-Evolve BrightWork Approach">
            <a:extLst>
              <a:ext uri="{FF2B5EF4-FFF2-40B4-BE49-F238E27FC236}">
                <a16:creationId xmlns:a16="http://schemas.microsoft.com/office/drawing/2014/main" id="{81827CDE-0F94-41AB-BE4E-1A6023332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181099"/>
            <a:ext cx="90932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5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B28E76-E791-A73A-8FAB-8B1446D762E9}"/>
              </a:ext>
            </a:extLst>
          </p:cNvPr>
          <p:cNvSpPr txBox="1"/>
          <p:nvPr/>
        </p:nvSpPr>
        <p:spPr>
          <a:xfrm>
            <a:off x="144517" y="455122"/>
            <a:ext cx="11902965" cy="1200329"/>
          </a:xfrm>
          <a:prstGeom prst="rect">
            <a:avLst/>
          </a:prstGeom>
          <a:noFill/>
        </p:spPr>
        <p:txBody>
          <a:bodyPr wrap="square" rtlCol="0">
            <a:spAutoFit/>
          </a:bodyPr>
          <a:lstStyle/>
          <a:p>
            <a:pPr algn="ctr"/>
            <a:r>
              <a:rPr lang="en-US" sz="3600" dirty="0">
                <a:solidFill>
                  <a:schemeClr val="bg1"/>
                </a:solidFill>
              </a:rPr>
              <a:t>Start with core project and portfolio management processes</a:t>
            </a:r>
          </a:p>
        </p:txBody>
      </p:sp>
      <p:pic>
        <p:nvPicPr>
          <p:cNvPr id="2" name="Picture 1">
            <a:extLst>
              <a:ext uri="{FF2B5EF4-FFF2-40B4-BE49-F238E27FC236}">
                <a16:creationId xmlns:a16="http://schemas.microsoft.com/office/drawing/2014/main" id="{36BE6A7C-0ADE-4009-B8F2-AB96857C0933}"/>
              </a:ext>
            </a:extLst>
          </p:cNvPr>
          <p:cNvPicPr>
            <a:picLocks noChangeAspect="1"/>
          </p:cNvPicPr>
          <p:nvPr/>
        </p:nvPicPr>
        <p:blipFill>
          <a:blip r:embed="rId3"/>
          <a:stretch>
            <a:fillRect/>
          </a:stretch>
        </p:blipFill>
        <p:spPr>
          <a:xfrm>
            <a:off x="506310" y="1655452"/>
            <a:ext cx="1401318" cy="1942122"/>
          </a:xfrm>
          <a:prstGeom prst="rect">
            <a:avLst/>
          </a:prstGeom>
        </p:spPr>
      </p:pic>
      <p:pic>
        <p:nvPicPr>
          <p:cNvPr id="7" name="Picture 6">
            <a:extLst>
              <a:ext uri="{FF2B5EF4-FFF2-40B4-BE49-F238E27FC236}">
                <a16:creationId xmlns:a16="http://schemas.microsoft.com/office/drawing/2014/main" id="{D79C57F0-20B7-4EC9-B600-184091C8F4AB}"/>
              </a:ext>
            </a:extLst>
          </p:cNvPr>
          <p:cNvPicPr>
            <a:picLocks noChangeAspect="1"/>
          </p:cNvPicPr>
          <p:nvPr/>
        </p:nvPicPr>
        <p:blipFill>
          <a:blip r:embed="rId4"/>
          <a:stretch>
            <a:fillRect/>
          </a:stretch>
        </p:blipFill>
        <p:spPr>
          <a:xfrm>
            <a:off x="3873386" y="1654083"/>
            <a:ext cx="6263672" cy="5001989"/>
          </a:xfrm>
          <a:prstGeom prst="rect">
            <a:avLst/>
          </a:prstGeom>
        </p:spPr>
      </p:pic>
    </p:spTree>
    <p:extLst>
      <p:ext uri="{BB962C8B-B14F-4D97-AF65-F5344CB8AC3E}">
        <p14:creationId xmlns:p14="http://schemas.microsoft.com/office/powerpoint/2010/main" val="1096372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D10836-0164-4DBD-B78D-0EDDF7846968}"/>
              </a:ext>
            </a:extLst>
          </p:cNvPr>
          <p:cNvPicPr>
            <a:picLocks noChangeAspect="1"/>
          </p:cNvPicPr>
          <p:nvPr/>
        </p:nvPicPr>
        <p:blipFill>
          <a:blip r:embed="rId2"/>
          <a:stretch>
            <a:fillRect/>
          </a:stretch>
        </p:blipFill>
        <p:spPr>
          <a:xfrm>
            <a:off x="2596798" y="1655451"/>
            <a:ext cx="8761514" cy="4934399"/>
          </a:xfrm>
          <a:prstGeom prst="rect">
            <a:avLst/>
          </a:prstGeom>
        </p:spPr>
      </p:pic>
      <p:sp>
        <p:nvSpPr>
          <p:cNvPr id="4" name="TextBox 3">
            <a:extLst>
              <a:ext uri="{FF2B5EF4-FFF2-40B4-BE49-F238E27FC236}">
                <a16:creationId xmlns:a16="http://schemas.microsoft.com/office/drawing/2014/main" id="{8BB28E76-E791-A73A-8FAB-8B1446D762E9}"/>
              </a:ext>
            </a:extLst>
          </p:cNvPr>
          <p:cNvSpPr txBox="1"/>
          <p:nvPr/>
        </p:nvSpPr>
        <p:spPr>
          <a:xfrm>
            <a:off x="144517" y="455122"/>
            <a:ext cx="11902965" cy="1200329"/>
          </a:xfrm>
          <a:prstGeom prst="rect">
            <a:avLst/>
          </a:prstGeom>
          <a:noFill/>
        </p:spPr>
        <p:txBody>
          <a:bodyPr wrap="square" rtlCol="0">
            <a:spAutoFit/>
          </a:bodyPr>
          <a:lstStyle/>
          <a:p>
            <a:pPr algn="ctr"/>
            <a:r>
              <a:rPr lang="en-US" sz="3600" dirty="0">
                <a:solidFill>
                  <a:schemeClr val="bg1"/>
                </a:solidFill>
              </a:rPr>
              <a:t>Start with core project and portfolio management processes</a:t>
            </a:r>
          </a:p>
        </p:txBody>
      </p:sp>
      <p:pic>
        <p:nvPicPr>
          <p:cNvPr id="2" name="Picture 1">
            <a:extLst>
              <a:ext uri="{FF2B5EF4-FFF2-40B4-BE49-F238E27FC236}">
                <a16:creationId xmlns:a16="http://schemas.microsoft.com/office/drawing/2014/main" id="{36BE6A7C-0ADE-4009-B8F2-AB96857C0933}"/>
              </a:ext>
            </a:extLst>
          </p:cNvPr>
          <p:cNvPicPr>
            <a:picLocks noChangeAspect="1"/>
          </p:cNvPicPr>
          <p:nvPr/>
        </p:nvPicPr>
        <p:blipFill>
          <a:blip r:embed="rId3"/>
          <a:stretch>
            <a:fillRect/>
          </a:stretch>
        </p:blipFill>
        <p:spPr>
          <a:xfrm>
            <a:off x="506310" y="1655452"/>
            <a:ext cx="1401318" cy="1942122"/>
          </a:xfrm>
          <a:prstGeom prst="rect">
            <a:avLst/>
          </a:prstGeom>
        </p:spPr>
      </p:pic>
      <p:sp>
        <p:nvSpPr>
          <p:cNvPr id="5" name="TextBox 4">
            <a:extLst>
              <a:ext uri="{FF2B5EF4-FFF2-40B4-BE49-F238E27FC236}">
                <a16:creationId xmlns:a16="http://schemas.microsoft.com/office/drawing/2014/main" id="{14A8213F-D648-4A0F-9553-1674E26F7835}"/>
              </a:ext>
            </a:extLst>
          </p:cNvPr>
          <p:cNvSpPr txBox="1"/>
          <p:nvPr/>
        </p:nvSpPr>
        <p:spPr>
          <a:xfrm>
            <a:off x="4419600" y="4000500"/>
            <a:ext cx="6000750" cy="2308324"/>
          </a:xfrm>
          <a:prstGeom prst="rect">
            <a:avLst/>
          </a:prstGeom>
          <a:noFill/>
        </p:spPr>
        <p:txBody>
          <a:bodyPr wrap="square" rtlCol="0">
            <a:spAutoFit/>
          </a:bodyPr>
          <a:lstStyle/>
          <a:p>
            <a:r>
              <a:rPr lang="en-US" dirty="0"/>
              <a:t>Portfolios and Programs – group and categorize projects</a:t>
            </a:r>
          </a:p>
          <a:p>
            <a:r>
              <a:rPr lang="en-US" dirty="0"/>
              <a:t>Requests – project intake and approvals</a:t>
            </a:r>
          </a:p>
          <a:p>
            <a:r>
              <a:rPr lang="en-US" dirty="0"/>
              <a:t>Projects – Gantt, Actions, Issues, Risks, Costs, Documents, Status Reports</a:t>
            </a:r>
          </a:p>
          <a:p>
            <a:r>
              <a:rPr lang="en-US" dirty="0"/>
              <a:t>My Work – tasks and other items assigned to me across all Projects</a:t>
            </a:r>
          </a:p>
          <a:p>
            <a:r>
              <a:rPr lang="en-US" dirty="0"/>
              <a:t>Dashboards – charts and Power BI reports</a:t>
            </a:r>
          </a:p>
          <a:p>
            <a:endParaRPr lang="en-US" dirty="0"/>
          </a:p>
        </p:txBody>
      </p:sp>
    </p:spTree>
    <p:extLst>
      <p:ext uri="{BB962C8B-B14F-4D97-AF65-F5344CB8AC3E}">
        <p14:creationId xmlns:p14="http://schemas.microsoft.com/office/powerpoint/2010/main" val="12386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B28E76-E791-A73A-8FAB-8B1446D762E9}"/>
              </a:ext>
            </a:extLst>
          </p:cNvPr>
          <p:cNvSpPr txBox="1"/>
          <p:nvPr/>
        </p:nvSpPr>
        <p:spPr>
          <a:xfrm>
            <a:off x="144517" y="455122"/>
            <a:ext cx="11902965" cy="646331"/>
          </a:xfrm>
          <a:prstGeom prst="rect">
            <a:avLst/>
          </a:prstGeom>
          <a:noFill/>
        </p:spPr>
        <p:txBody>
          <a:bodyPr wrap="square" rtlCol="0">
            <a:spAutoFit/>
          </a:bodyPr>
          <a:lstStyle/>
          <a:p>
            <a:pPr algn="ctr"/>
            <a:r>
              <a:rPr lang="en-US" sz="3600" dirty="0">
                <a:solidFill>
                  <a:schemeClr val="bg1"/>
                </a:solidFill>
              </a:rPr>
              <a:t>Evolve project and portfolio management processes</a:t>
            </a:r>
          </a:p>
        </p:txBody>
      </p:sp>
      <p:pic>
        <p:nvPicPr>
          <p:cNvPr id="2" name="Picture 1">
            <a:extLst>
              <a:ext uri="{FF2B5EF4-FFF2-40B4-BE49-F238E27FC236}">
                <a16:creationId xmlns:a16="http://schemas.microsoft.com/office/drawing/2014/main" id="{FDE707A1-94FD-45A5-9001-ED0B61B59EE1}"/>
              </a:ext>
            </a:extLst>
          </p:cNvPr>
          <p:cNvPicPr>
            <a:picLocks noChangeAspect="1"/>
          </p:cNvPicPr>
          <p:nvPr/>
        </p:nvPicPr>
        <p:blipFill>
          <a:blip r:embed="rId2"/>
          <a:stretch>
            <a:fillRect/>
          </a:stretch>
        </p:blipFill>
        <p:spPr>
          <a:xfrm>
            <a:off x="440004" y="1623822"/>
            <a:ext cx="1465796" cy="1938528"/>
          </a:xfrm>
          <a:prstGeom prst="rect">
            <a:avLst/>
          </a:prstGeom>
        </p:spPr>
      </p:pic>
      <p:sp>
        <p:nvSpPr>
          <p:cNvPr id="3" name="TextBox 2">
            <a:extLst>
              <a:ext uri="{FF2B5EF4-FFF2-40B4-BE49-F238E27FC236}">
                <a16:creationId xmlns:a16="http://schemas.microsoft.com/office/drawing/2014/main" id="{96D4BCF4-85DD-43B4-A627-673C18F770FF}"/>
              </a:ext>
            </a:extLst>
          </p:cNvPr>
          <p:cNvSpPr txBox="1"/>
          <p:nvPr/>
        </p:nvSpPr>
        <p:spPr>
          <a:xfrm>
            <a:off x="2876550" y="1623822"/>
            <a:ext cx="8315325" cy="2308324"/>
          </a:xfrm>
          <a:prstGeom prst="rect">
            <a:avLst/>
          </a:prstGeom>
          <a:noFill/>
        </p:spPr>
        <p:txBody>
          <a:bodyPr wrap="square" rtlCol="0">
            <a:spAutoFit/>
          </a:bodyPr>
          <a:lstStyle/>
          <a:p>
            <a:r>
              <a:rPr lang="en-US" dirty="0">
                <a:solidFill>
                  <a:schemeClr val="bg1"/>
                </a:solidFill>
              </a:rPr>
              <a:t>Expand processes</a:t>
            </a:r>
          </a:p>
          <a:p>
            <a:r>
              <a:rPr lang="en-US" dirty="0">
                <a:solidFill>
                  <a:schemeClr val="bg1"/>
                </a:solidFill>
              </a:rPr>
              <a:t>New fields</a:t>
            </a:r>
          </a:p>
          <a:p>
            <a:r>
              <a:rPr lang="en-US" dirty="0">
                <a:solidFill>
                  <a:schemeClr val="bg1"/>
                </a:solidFill>
              </a:rPr>
              <a:t>Updated Choice values</a:t>
            </a:r>
          </a:p>
          <a:p>
            <a:r>
              <a:rPr lang="en-US" dirty="0">
                <a:solidFill>
                  <a:schemeClr val="bg1"/>
                </a:solidFill>
              </a:rPr>
              <a:t>New tables</a:t>
            </a:r>
          </a:p>
          <a:p>
            <a:r>
              <a:rPr lang="en-US" dirty="0">
                <a:solidFill>
                  <a:schemeClr val="bg1"/>
                </a:solidFill>
              </a:rPr>
              <a:t>New/Updated Views</a:t>
            </a:r>
          </a:p>
          <a:p>
            <a:r>
              <a:rPr lang="en-US" dirty="0">
                <a:solidFill>
                  <a:schemeClr val="bg1"/>
                </a:solidFill>
              </a:rPr>
              <a:t>New/Updated Templates</a:t>
            </a:r>
          </a:p>
          <a:p>
            <a:r>
              <a:rPr lang="en-US" dirty="0">
                <a:solidFill>
                  <a:schemeClr val="bg1"/>
                </a:solidFill>
              </a:rPr>
              <a:t>New/Updated Automation</a:t>
            </a:r>
          </a:p>
          <a:p>
            <a:r>
              <a:rPr lang="en-US" dirty="0">
                <a:solidFill>
                  <a:schemeClr val="bg1"/>
                </a:solidFill>
              </a:rPr>
              <a:t>Custom Power BI reports</a:t>
            </a:r>
          </a:p>
        </p:txBody>
      </p:sp>
    </p:spTree>
    <p:extLst>
      <p:ext uri="{BB962C8B-B14F-4D97-AF65-F5344CB8AC3E}">
        <p14:creationId xmlns:p14="http://schemas.microsoft.com/office/powerpoint/2010/main" val="2216366369"/>
      </p:ext>
    </p:extLst>
  </p:cSld>
  <p:clrMapOvr>
    <a:masterClrMapping/>
  </p:clrMapOvr>
</p:sld>
</file>

<file path=ppt/theme/theme1.xml><?xml version="1.0" encoding="utf-8"?>
<a:theme xmlns:a="http://schemas.openxmlformats.org/drawingml/2006/main" name="BrightWork">
  <a:themeElements>
    <a:clrScheme name="BW Brand">
      <a:dk1>
        <a:srgbClr val="3C4858"/>
      </a:dk1>
      <a:lt1>
        <a:sysClr val="window" lastClr="FFFFFF"/>
      </a:lt1>
      <a:dk2>
        <a:srgbClr val="EA4F6E"/>
      </a:dk2>
      <a:lt2>
        <a:srgbClr val="FFCC00"/>
      </a:lt2>
      <a:accent1>
        <a:srgbClr val="3C4858"/>
      </a:accent1>
      <a:accent2>
        <a:srgbClr val="154C90"/>
      </a:accent2>
      <a:accent3>
        <a:srgbClr val="154C90"/>
      </a:accent3>
      <a:accent4>
        <a:srgbClr val="8CB7C9"/>
      </a:accent4>
      <a:accent5>
        <a:srgbClr val="154C90"/>
      </a:accent5>
      <a:accent6>
        <a:srgbClr val="00B050"/>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Work" id="{982A9A29-0B42-4621-B5D3-DE074852A4CF}" vid="{E9226AD9-60BC-412D-A7CE-CA478B69A37A}"/>
    </a:ext>
  </a:extLst>
</a:theme>
</file>

<file path=ppt/theme/theme2.xml><?xml version="1.0" encoding="utf-8"?>
<a:theme xmlns:a="http://schemas.openxmlformats.org/drawingml/2006/main" name="1_BrightWork">
  <a:themeElements>
    <a:clrScheme name="BW Brand">
      <a:dk1>
        <a:srgbClr val="3C4858"/>
      </a:dk1>
      <a:lt1>
        <a:sysClr val="window" lastClr="FFFFFF"/>
      </a:lt1>
      <a:dk2>
        <a:srgbClr val="EA4F6E"/>
      </a:dk2>
      <a:lt2>
        <a:srgbClr val="FFCC00"/>
      </a:lt2>
      <a:accent1>
        <a:srgbClr val="3C4858"/>
      </a:accent1>
      <a:accent2>
        <a:srgbClr val="154C90"/>
      </a:accent2>
      <a:accent3>
        <a:srgbClr val="154C90"/>
      </a:accent3>
      <a:accent4>
        <a:srgbClr val="8CB7C9"/>
      </a:accent4>
      <a:accent5>
        <a:srgbClr val="154C90"/>
      </a:accent5>
      <a:accent6>
        <a:srgbClr val="00B050"/>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Work" id="{2EC452D3-C8F4-49E4-82EA-A9EF6E750B17}" vid="{29EB6DE2-EFDE-40E8-8C90-A5097F775476}"/>
    </a:ext>
  </a:extLst>
</a:theme>
</file>

<file path=ppt/theme/theme3.xml><?xml version="1.0" encoding="utf-8"?>
<a:theme xmlns:a="http://schemas.openxmlformats.org/drawingml/2006/main" name="2_BrightWork">
  <a:themeElements>
    <a:clrScheme name="BW Brand">
      <a:dk1>
        <a:srgbClr val="3C4858"/>
      </a:dk1>
      <a:lt1>
        <a:sysClr val="window" lastClr="FFFFFF"/>
      </a:lt1>
      <a:dk2>
        <a:srgbClr val="EA4F6E"/>
      </a:dk2>
      <a:lt2>
        <a:srgbClr val="FFCC00"/>
      </a:lt2>
      <a:accent1>
        <a:srgbClr val="3C4858"/>
      </a:accent1>
      <a:accent2>
        <a:srgbClr val="154C90"/>
      </a:accent2>
      <a:accent3>
        <a:srgbClr val="154C90"/>
      </a:accent3>
      <a:accent4>
        <a:srgbClr val="8CB7C9"/>
      </a:accent4>
      <a:accent5>
        <a:srgbClr val="154C90"/>
      </a:accent5>
      <a:accent6>
        <a:srgbClr val="00B050"/>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Work" id="{C614FB6B-2E85-4641-BBD7-620CD42026DC}" vid="{4E62A5A8-783A-413B-B015-E2748F4A7DF6}"/>
    </a:ext>
  </a:extLst>
</a:theme>
</file>

<file path=ppt/theme/theme4.xml><?xml version="1.0" encoding="utf-8"?>
<a:theme xmlns:a="http://schemas.openxmlformats.org/drawingml/2006/main" name="3_BrightWork">
  <a:themeElements>
    <a:clrScheme name="BW Brand">
      <a:dk1>
        <a:srgbClr val="3C4858"/>
      </a:dk1>
      <a:lt1>
        <a:sysClr val="window" lastClr="FFFFFF"/>
      </a:lt1>
      <a:dk2>
        <a:srgbClr val="EA4F6E"/>
      </a:dk2>
      <a:lt2>
        <a:srgbClr val="FFCC00"/>
      </a:lt2>
      <a:accent1>
        <a:srgbClr val="3C4858"/>
      </a:accent1>
      <a:accent2>
        <a:srgbClr val="154C90"/>
      </a:accent2>
      <a:accent3>
        <a:srgbClr val="154C90"/>
      </a:accent3>
      <a:accent4>
        <a:srgbClr val="8CB7C9"/>
      </a:accent4>
      <a:accent5>
        <a:srgbClr val="154C90"/>
      </a:accent5>
      <a:accent6>
        <a:srgbClr val="00B050"/>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Work" id="{2EC452D3-C8F4-49E4-82EA-A9EF6E750B17}" vid="{29EB6DE2-EFDE-40E8-8C90-A5097F77547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64FE07794F90448352A60D08DE3009" ma:contentTypeVersion="13" ma:contentTypeDescription="Create a new document." ma:contentTypeScope="" ma:versionID="e9e475850767f09df80750c2461db9d7">
  <xsd:schema xmlns:xsd="http://www.w3.org/2001/XMLSchema" xmlns:xs="http://www.w3.org/2001/XMLSchema" xmlns:p="http://schemas.microsoft.com/office/2006/metadata/properties" xmlns:ns3="3f4d2fb7-a103-4d67-bf53-d2f1257d350c" xmlns:ns4="dfe411db-6161-4dbe-8608-508b9ce93d20" targetNamespace="http://schemas.microsoft.com/office/2006/metadata/properties" ma:root="true" ma:fieldsID="1ad567994a0ac289652cfa4ce4e3e157" ns3:_="" ns4:_="">
    <xsd:import namespace="3f4d2fb7-a103-4d67-bf53-d2f1257d350c"/>
    <xsd:import namespace="dfe411db-6161-4dbe-8608-508b9ce93d2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LengthInSeconds" minOccurs="0"/>
                <xsd:element ref="ns3:MediaServiceOCR"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4d2fb7-a103-4d67-bf53-d2f1257d35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e411db-6161-4dbe-8608-508b9ce93d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f4d2fb7-a103-4d67-bf53-d2f1257d350c" xsi:nil="true"/>
  </documentManagement>
</p:properties>
</file>

<file path=customXml/itemProps1.xml><?xml version="1.0" encoding="utf-8"?>
<ds:datastoreItem xmlns:ds="http://schemas.openxmlformats.org/officeDocument/2006/customXml" ds:itemID="{E0EA27FD-4563-4046-8507-8E95BE9C7AE6}">
  <ds:schemaRefs>
    <ds:schemaRef ds:uri="http://schemas.microsoft.com/sharepoint/v3/contenttype/forms"/>
  </ds:schemaRefs>
</ds:datastoreItem>
</file>

<file path=customXml/itemProps2.xml><?xml version="1.0" encoding="utf-8"?>
<ds:datastoreItem xmlns:ds="http://schemas.openxmlformats.org/officeDocument/2006/customXml" ds:itemID="{6A177890-BF0C-42DD-A78C-0CE069DCBF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4d2fb7-a103-4d67-bf53-d2f1257d350c"/>
    <ds:schemaRef ds:uri="dfe411db-6161-4dbe-8608-508b9ce93d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3B4764-DEB2-4084-A967-75B9567E8569}">
  <ds:schemaRef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purl.org/dc/terms/"/>
    <ds:schemaRef ds:uri="3f4d2fb7-a103-4d67-bf53-d2f1257d350c"/>
    <ds:schemaRef ds:uri="http://schemas.microsoft.com/office/infopath/2007/PartnerControls"/>
    <ds:schemaRef ds:uri="http://schemas.openxmlformats.org/package/2006/metadata/core-properties"/>
    <ds:schemaRef ds:uri="dfe411db-6161-4dbe-8608-508b9ce93d20"/>
  </ds:schemaRefs>
</ds:datastoreItem>
</file>

<file path=docProps/app.xml><?xml version="1.0" encoding="utf-8"?>
<Properties xmlns="http://schemas.openxmlformats.org/officeDocument/2006/extended-properties" xmlns:vt="http://schemas.openxmlformats.org/officeDocument/2006/docPropsVTypes">
  <Template>Presentation 2020</Template>
  <TotalTime>0</TotalTime>
  <Words>907</Words>
  <Application>Microsoft Office PowerPoint</Application>
  <PresentationFormat>Widescreen</PresentationFormat>
  <Paragraphs>127</Paragraphs>
  <Slides>22</Slides>
  <Notes>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22</vt:i4>
      </vt:variant>
    </vt:vector>
  </HeadingPairs>
  <TitlesOfParts>
    <vt:vector size="29" baseType="lpstr">
      <vt:lpstr>Arial</vt:lpstr>
      <vt:lpstr>Calibri</vt:lpstr>
      <vt:lpstr>Montserrat</vt:lpstr>
      <vt:lpstr>BrightWork</vt:lpstr>
      <vt:lpstr>1_BrightWork</vt:lpstr>
      <vt:lpstr>2_BrightWork</vt:lpstr>
      <vt:lpstr>3_BrightWork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2022-12-01T19:36:33Z</dcterms:created>
  <dcterms:modified xsi:type="dcterms:W3CDTF">2023-07-17T22:01:43Z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0x010100DC64FE07794F90448352A60D08DE3009</vt:lpwstr>
  </property>
</Properties>
</file>