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 id="2147483716" r:id="rId6"/>
    <p:sldMasterId id="2147483741" r:id="rId7"/>
  </p:sldMasterIdLst>
  <p:notesMasterIdLst>
    <p:notesMasterId r:id="rId29"/>
  </p:notesMasterIdLst>
  <p:sldIdLst>
    <p:sldId id="256" r:id="rId8"/>
    <p:sldId id="277" r:id="rId9"/>
    <p:sldId id="313" r:id="rId10"/>
    <p:sldId id="317" r:id="rId11"/>
    <p:sldId id="264" r:id="rId12"/>
    <p:sldId id="266" r:id="rId13"/>
    <p:sldId id="318" r:id="rId14"/>
    <p:sldId id="320" r:id="rId15"/>
    <p:sldId id="322" r:id="rId16"/>
    <p:sldId id="315" r:id="rId17"/>
    <p:sldId id="314" r:id="rId18"/>
    <p:sldId id="259" r:id="rId19"/>
    <p:sldId id="307" r:id="rId20"/>
    <p:sldId id="302" r:id="rId21"/>
    <p:sldId id="316" r:id="rId22"/>
    <p:sldId id="321" r:id="rId23"/>
    <p:sldId id="308" r:id="rId24"/>
    <p:sldId id="309" r:id="rId25"/>
    <p:sldId id="310" r:id="rId26"/>
    <p:sldId id="311" r:id="rId27"/>
    <p:sldId id="275" r:id="rId2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an Morgan" initials="AM" lastIdx="24" clrIdx="0">
    <p:extLst>
      <p:ext uri="{19B8F6BF-5375-455C-9EA6-DF929625EA0E}">
        <p15:presenceInfo xmlns:p15="http://schemas.microsoft.com/office/powerpoint/2012/main" userId="S-1-5-21-789336058-448539723-682003330-7139" providerId="AD"/>
      </p:ext>
    </p:extLst>
  </p:cmAuthor>
  <p:cmAuthor id="2" name="Billy Guinan" initials="BG" lastIdx="18" clrIdx="1">
    <p:extLst>
      <p:ext uri="{19B8F6BF-5375-455C-9EA6-DF929625EA0E}">
        <p15:presenceInfo xmlns:p15="http://schemas.microsoft.com/office/powerpoint/2012/main" userId="S::wguinan@brightwork.com::3460437c-e0f3-4fa2-88d0-27c5640128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4516"/>
    <a:srgbClr val="8A1A9B"/>
    <a:srgbClr val="FA4616"/>
    <a:srgbClr val="FFD800"/>
    <a:srgbClr val="33A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3" autoAdjust="0"/>
    <p:restoredTop sz="94667"/>
  </p:normalViewPr>
  <p:slideViewPr>
    <p:cSldViewPr snapToGrid="0">
      <p:cViewPr varScale="1">
        <p:scale>
          <a:sx n="82" d="100"/>
          <a:sy n="82" d="100"/>
        </p:scale>
        <p:origin x="677"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Weisglass" userId="c156af6e-81ce-448a-a988-b5c899760481" providerId="ADAL" clId="{446DB224-273B-48F3-A18B-653DBCD05BFD}"/>
    <pc:docChg chg="custSel modSld">
      <pc:chgData name="Jonathan Weisglass" userId="c156af6e-81ce-448a-a988-b5c899760481" providerId="ADAL" clId="{446DB224-273B-48F3-A18B-653DBCD05BFD}" dt="2022-08-15T15:25:29.248" v="230" actId="1035"/>
      <pc:docMkLst>
        <pc:docMk/>
      </pc:docMkLst>
      <pc:sldChg chg="modSp mod">
        <pc:chgData name="Jonathan Weisglass" userId="c156af6e-81ce-448a-a988-b5c899760481" providerId="ADAL" clId="{446DB224-273B-48F3-A18B-653DBCD05BFD}" dt="2022-08-15T15:14:16.908" v="143" actId="6549"/>
        <pc:sldMkLst>
          <pc:docMk/>
          <pc:sldMk cId="3340824948" sldId="277"/>
        </pc:sldMkLst>
        <pc:spChg chg="mod">
          <ac:chgData name="Jonathan Weisglass" userId="c156af6e-81ce-448a-a988-b5c899760481" providerId="ADAL" clId="{446DB224-273B-48F3-A18B-653DBCD05BFD}" dt="2022-08-15T15:14:16.908" v="143" actId="6549"/>
          <ac:spMkLst>
            <pc:docMk/>
            <pc:sldMk cId="3340824948" sldId="277"/>
            <ac:spMk id="8" creationId="{53AA9148-0A14-FF49-B8AD-9F7551B2BDF8}"/>
          </ac:spMkLst>
        </pc:spChg>
      </pc:sldChg>
      <pc:sldChg chg="addSp delSp modSp mod">
        <pc:chgData name="Jonathan Weisglass" userId="c156af6e-81ce-448a-a988-b5c899760481" providerId="ADAL" clId="{446DB224-273B-48F3-A18B-653DBCD05BFD}" dt="2022-08-15T15:21:17.535" v="181" actId="1076"/>
        <pc:sldMkLst>
          <pc:docMk/>
          <pc:sldMk cId="3031984548" sldId="318"/>
        </pc:sldMkLst>
        <pc:spChg chg="mod">
          <ac:chgData name="Jonathan Weisglass" userId="c156af6e-81ce-448a-a988-b5c899760481" providerId="ADAL" clId="{446DB224-273B-48F3-A18B-653DBCD05BFD}" dt="2022-08-15T15:14:31.300" v="168" actId="6549"/>
          <ac:spMkLst>
            <pc:docMk/>
            <pc:sldMk cId="3031984548" sldId="318"/>
            <ac:spMk id="10" creationId="{00000000-0000-0000-0000-000000000000}"/>
          </ac:spMkLst>
        </pc:spChg>
        <pc:picChg chg="add del mod">
          <ac:chgData name="Jonathan Weisglass" userId="c156af6e-81ce-448a-a988-b5c899760481" providerId="ADAL" clId="{446DB224-273B-48F3-A18B-653DBCD05BFD}" dt="2022-08-15T15:21:07.701" v="179" actId="478"/>
          <ac:picMkLst>
            <pc:docMk/>
            <pc:sldMk cId="3031984548" sldId="318"/>
            <ac:picMk id="3" creationId="{9173C9D2-A833-E946-9E87-5CFBA9E7E910}"/>
          </ac:picMkLst>
        </pc:picChg>
        <pc:picChg chg="del">
          <ac:chgData name="Jonathan Weisglass" userId="c156af6e-81ce-448a-a988-b5c899760481" providerId="ADAL" clId="{446DB224-273B-48F3-A18B-653DBCD05BFD}" dt="2022-08-15T15:18:51.690" v="169" actId="478"/>
          <ac:picMkLst>
            <pc:docMk/>
            <pc:sldMk cId="3031984548" sldId="318"/>
            <ac:picMk id="4" creationId="{1281CE20-A760-1692-EFB4-70C00BDBFBED}"/>
          </ac:picMkLst>
        </pc:picChg>
        <pc:picChg chg="add mod">
          <ac:chgData name="Jonathan Weisglass" userId="c156af6e-81ce-448a-a988-b5c899760481" providerId="ADAL" clId="{446DB224-273B-48F3-A18B-653DBCD05BFD}" dt="2022-08-15T15:21:17.535" v="181" actId="1076"/>
          <ac:picMkLst>
            <pc:docMk/>
            <pc:sldMk cId="3031984548" sldId="318"/>
            <ac:picMk id="6" creationId="{A87F2C8D-7807-B4AF-8CEE-1557B283D5B9}"/>
          </ac:picMkLst>
        </pc:picChg>
      </pc:sldChg>
      <pc:sldChg chg="addSp delSp modSp mod">
        <pc:chgData name="Jonathan Weisglass" userId="c156af6e-81ce-448a-a988-b5c899760481" providerId="ADAL" clId="{446DB224-273B-48F3-A18B-653DBCD05BFD}" dt="2022-08-15T15:19:40.862" v="178" actId="1076"/>
        <pc:sldMkLst>
          <pc:docMk/>
          <pc:sldMk cId="535660083" sldId="320"/>
        </pc:sldMkLst>
        <pc:picChg chg="add mod">
          <ac:chgData name="Jonathan Weisglass" userId="c156af6e-81ce-448a-a988-b5c899760481" providerId="ADAL" clId="{446DB224-273B-48F3-A18B-653DBCD05BFD}" dt="2022-08-15T15:19:40.862" v="178" actId="1076"/>
          <ac:picMkLst>
            <pc:docMk/>
            <pc:sldMk cId="535660083" sldId="320"/>
            <ac:picMk id="3" creationId="{D78627E5-BA30-CE28-B6FB-B487B1DA235A}"/>
          </ac:picMkLst>
        </pc:picChg>
        <pc:picChg chg="del">
          <ac:chgData name="Jonathan Weisglass" userId="c156af6e-81ce-448a-a988-b5c899760481" providerId="ADAL" clId="{446DB224-273B-48F3-A18B-653DBCD05BFD}" dt="2022-08-15T15:19:30.264" v="175" actId="478"/>
          <ac:picMkLst>
            <pc:docMk/>
            <pc:sldMk cId="535660083" sldId="320"/>
            <ac:picMk id="6" creationId="{78BBBC02-004F-0AEC-2FEA-3C0ADD479DC1}"/>
          </ac:picMkLst>
        </pc:picChg>
      </pc:sldChg>
      <pc:sldChg chg="addSp delSp modSp mod">
        <pc:chgData name="Jonathan Weisglass" userId="c156af6e-81ce-448a-a988-b5c899760481" providerId="ADAL" clId="{446DB224-273B-48F3-A18B-653DBCD05BFD}" dt="2022-08-15T15:25:29.248" v="230" actId="1035"/>
        <pc:sldMkLst>
          <pc:docMk/>
          <pc:sldMk cId="1739447107" sldId="322"/>
        </pc:sldMkLst>
        <pc:picChg chg="del">
          <ac:chgData name="Jonathan Weisglass" userId="c156af6e-81ce-448a-a988-b5c899760481" providerId="ADAL" clId="{446DB224-273B-48F3-A18B-653DBCD05BFD}" dt="2022-08-15T15:22:19.527" v="185" actId="478"/>
          <ac:picMkLst>
            <pc:docMk/>
            <pc:sldMk cId="1739447107" sldId="322"/>
            <ac:picMk id="3" creationId="{A1BE967D-D113-3330-E9DC-BC5BA81AEF2A}"/>
          </ac:picMkLst>
        </pc:picChg>
        <pc:picChg chg="add mod">
          <ac:chgData name="Jonathan Weisglass" userId="c156af6e-81ce-448a-a988-b5c899760481" providerId="ADAL" clId="{446DB224-273B-48F3-A18B-653DBCD05BFD}" dt="2022-08-15T15:25:29.248" v="230" actId="1035"/>
          <ac:picMkLst>
            <pc:docMk/>
            <pc:sldMk cId="1739447107" sldId="322"/>
            <ac:picMk id="4" creationId="{F0202B44-6A96-2305-D7FD-B580FD22806B}"/>
          </ac:picMkLst>
        </pc:picChg>
        <pc:picChg chg="del">
          <ac:chgData name="Jonathan Weisglass" userId="c156af6e-81ce-448a-a988-b5c899760481" providerId="ADAL" clId="{446DB224-273B-48F3-A18B-653DBCD05BFD}" dt="2022-08-15T15:22:18.189" v="183" actId="478"/>
          <ac:picMkLst>
            <pc:docMk/>
            <pc:sldMk cId="1739447107" sldId="322"/>
            <ac:picMk id="5" creationId="{906202C7-BE2A-68A1-DBE5-99B6D7ADA658}"/>
          </ac:picMkLst>
        </pc:picChg>
        <pc:picChg chg="add mod">
          <ac:chgData name="Jonathan Weisglass" userId="c156af6e-81ce-448a-a988-b5c899760481" providerId="ADAL" clId="{446DB224-273B-48F3-A18B-653DBCD05BFD}" dt="2022-08-15T15:25:29.248" v="230" actId="1035"/>
          <ac:picMkLst>
            <pc:docMk/>
            <pc:sldMk cId="1739447107" sldId="322"/>
            <ac:picMk id="7" creationId="{5F56F9EB-6609-1181-720A-6E834380C9EC}"/>
          </ac:picMkLst>
        </pc:picChg>
        <pc:picChg chg="del">
          <ac:chgData name="Jonathan Weisglass" userId="c156af6e-81ce-448a-a988-b5c899760481" providerId="ADAL" clId="{446DB224-273B-48F3-A18B-653DBCD05BFD}" dt="2022-08-15T15:22:18.757" v="184" actId="478"/>
          <ac:picMkLst>
            <pc:docMk/>
            <pc:sldMk cId="1739447107" sldId="322"/>
            <ac:picMk id="8" creationId="{0E6DDDBC-0E4C-04A3-CAC0-7238F2076838}"/>
          </ac:picMkLst>
        </pc:picChg>
        <pc:picChg chg="add mod">
          <ac:chgData name="Jonathan Weisglass" userId="c156af6e-81ce-448a-a988-b5c899760481" providerId="ADAL" clId="{446DB224-273B-48F3-A18B-653DBCD05BFD}" dt="2022-08-15T15:25:29.248" v="230" actId="1035"/>
          <ac:picMkLst>
            <pc:docMk/>
            <pc:sldMk cId="1739447107" sldId="322"/>
            <ac:picMk id="12" creationId="{D63112A5-857E-BFE7-6617-382C4B09FECA}"/>
          </ac:picMkLst>
        </pc:picChg>
        <pc:picChg chg="del">
          <ac:chgData name="Jonathan Weisglass" userId="c156af6e-81ce-448a-a988-b5c899760481" providerId="ADAL" clId="{446DB224-273B-48F3-A18B-653DBCD05BFD}" dt="2022-08-15T15:22:17.521" v="182" actId="478"/>
          <ac:picMkLst>
            <pc:docMk/>
            <pc:sldMk cId="1739447107" sldId="322"/>
            <ac:picMk id="13" creationId="{B24645EB-946F-1306-26CE-57F51450EBEA}"/>
          </ac:picMkLst>
        </pc:picChg>
      </pc:sldChg>
    </pc:docChg>
  </pc:docChgLst>
  <pc:docChgLst>
    <pc:chgData name="Jonathan Weisglass" userId="c156af6e-81ce-448a-a988-b5c899760481" providerId="ADAL" clId="{FA23F49F-3029-4358-B87E-611E88F5B72B}"/>
    <pc:docChg chg="undo custSel addSld delSld modSld">
      <pc:chgData name="Jonathan Weisglass" userId="c156af6e-81ce-448a-a988-b5c899760481" providerId="ADAL" clId="{FA23F49F-3029-4358-B87E-611E88F5B72B}" dt="2022-07-27T16:07:59.462" v="918" actId="20577"/>
      <pc:docMkLst>
        <pc:docMk/>
      </pc:docMkLst>
      <pc:sldChg chg="modSp mod">
        <pc:chgData name="Jonathan Weisglass" userId="c156af6e-81ce-448a-a988-b5c899760481" providerId="ADAL" clId="{FA23F49F-3029-4358-B87E-611E88F5B72B}" dt="2022-07-12T14:05:49.861" v="7" actId="20577"/>
        <pc:sldMkLst>
          <pc:docMk/>
          <pc:sldMk cId="1622735987" sldId="256"/>
        </pc:sldMkLst>
        <pc:spChg chg="mod">
          <ac:chgData name="Jonathan Weisglass" userId="c156af6e-81ce-448a-a988-b5c899760481" providerId="ADAL" clId="{FA23F49F-3029-4358-B87E-611E88F5B72B}" dt="2022-07-12T14:05:49.861" v="7" actId="20577"/>
          <ac:spMkLst>
            <pc:docMk/>
            <pc:sldMk cId="1622735987" sldId="256"/>
            <ac:spMk id="2" creationId="{00000000-0000-0000-0000-000000000000}"/>
          </ac:spMkLst>
        </pc:spChg>
      </pc:sldChg>
      <pc:sldChg chg="addSp mod">
        <pc:chgData name="Jonathan Weisglass" userId="c156af6e-81ce-448a-a988-b5c899760481" providerId="ADAL" clId="{FA23F49F-3029-4358-B87E-611E88F5B72B}" dt="2022-07-12T14:06:24.021" v="26" actId="22"/>
        <pc:sldMkLst>
          <pc:docMk/>
          <pc:sldMk cId="965233563" sldId="264"/>
        </pc:sldMkLst>
        <pc:spChg chg="add">
          <ac:chgData name="Jonathan Weisglass" userId="c156af6e-81ce-448a-a988-b5c899760481" providerId="ADAL" clId="{FA23F49F-3029-4358-B87E-611E88F5B72B}" dt="2022-07-12T14:06:24.021" v="26" actId="22"/>
          <ac:spMkLst>
            <pc:docMk/>
            <pc:sldMk cId="965233563" sldId="264"/>
            <ac:spMk id="2" creationId="{5BEFE308-46F0-8CA2-8C38-680DA1A4E370}"/>
          </ac:spMkLst>
        </pc:spChg>
      </pc:sldChg>
      <pc:sldChg chg="delSp modSp mod">
        <pc:chgData name="Jonathan Weisglass" userId="c156af6e-81ce-448a-a988-b5c899760481" providerId="ADAL" clId="{FA23F49F-3029-4358-B87E-611E88F5B72B}" dt="2022-07-27T16:07:43.840" v="911" actId="6549"/>
        <pc:sldMkLst>
          <pc:docMk/>
          <pc:sldMk cId="3340824948" sldId="277"/>
        </pc:sldMkLst>
        <pc:spChg chg="mod">
          <ac:chgData name="Jonathan Weisglass" userId="c156af6e-81ce-448a-a988-b5c899760481" providerId="ADAL" clId="{FA23F49F-3029-4358-B87E-611E88F5B72B}" dt="2022-07-27T16:07:43.840" v="911" actId="6549"/>
          <ac:spMkLst>
            <pc:docMk/>
            <pc:sldMk cId="3340824948" sldId="277"/>
            <ac:spMk id="8" creationId="{53AA9148-0A14-FF49-B8AD-9F7551B2BDF8}"/>
          </ac:spMkLst>
        </pc:spChg>
        <pc:spChg chg="mod">
          <ac:chgData name="Jonathan Weisglass" userId="c156af6e-81ce-448a-a988-b5c899760481" providerId="ADAL" clId="{FA23F49F-3029-4358-B87E-611E88F5B72B}" dt="2022-07-12T14:05:55.395" v="13" actId="20577"/>
          <ac:spMkLst>
            <pc:docMk/>
            <pc:sldMk cId="3340824948" sldId="277"/>
            <ac:spMk id="15" creationId="{00000000-0000-0000-0000-000000000000}"/>
          </ac:spMkLst>
        </pc:spChg>
        <pc:spChg chg="mod">
          <ac:chgData name="Jonathan Weisglass" userId="c156af6e-81ce-448a-a988-b5c899760481" providerId="ADAL" clId="{FA23F49F-3029-4358-B87E-611E88F5B72B}" dt="2022-07-27T16:06:32.560" v="879" actId="20577"/>
          <ac:spMkLst>
            <pc:docMk/>
            <pc:sldMk cId="3340824948" sldId="277"/>
            <ac:spMk id="19" creationId="{00000000-0000-0000-0000-000000000000}"/>
          </ac:spMkLst>
        </pc:spChg>
        <pc:spChg chg="del">
          <ac:chgData name="Jonathan Weisglass" userId="c156af6e-81ce-448a-a988-b5c899760481" providerId="ADAL" clId="{FA23F49F-3029-4358-B87E-611E88F5B72B}" dt="2022-07-21T19:02:16.321" v="523" actId="478"/>
          <ac:spMkLst>
            <pc:docMk/>
            <pc:sldMk cId="3340824948" sldId="277"/>
            <ac:spMk id="27" creationId="{00000000-0000-0000-0000-000000000000}"/>
          </ac:spMkLst>
        </pc:spChg>
      </pc:sldChg>
      <pc:sldChg chg="del">
        <pc:chgData name="Jonathan Weisglass" userId="c156af6e-81ce-448a-a988-b5c899760481" providerId="ADAL" clId="{FA23F49F-3029-4358-B87E-611E88F5B72B}" dt="2022-07-26T13:55:31.017" v="858" actId="47"/>
        <pc:sldMkLst>
          <pc:docMk/>
          <pc:sldMk cId="3834226708" sldId="312"/>
        </pc:sldMkLst>
      </pc:sldChg>
      <pc:sldChg chg="modSp mod">
        <pc:chgData name="Jonathan Weisglass" userId="c156af6e-81ce-448a-a988-b5c899760481" providerId="ADAL" clId="{FA23F49F-3029-4358-B87E-611E88F5B72B}" dt="2022-07-26T13:55:19.158" v="857" actId="1076"/>
        <pc:sldMkLst>
          <pc:docMk/>
          <pc:sldMk cId="73892100" sldId="313"/>
        </pc:sldMkLst>
        <pc:spChg chg="mod">
          <ac:chgData name="Jonathan Weisglass" userId="c156af6e-81ce-448a-a988-b5c899760481" providerId="ADAL" clId="{FA23F49F-3029-4358-B87E-611E88F5B72B}" dt="2022-07-26T13:55:19.158" v="857" actId="1076"/>
          <ac:spMkLst>
            <pc:docMk/>
            <pc:sldMk cId="73892100" sldId="313"/>
            <ac:spMk id="4" creationId="{00000000-0000-0000-0000-000000000000}"/>
          </ac:spMkLst>
        </pc:spChg>
      </pc:sldChg>
      <pc:sldChg chg="modSp mod">
        <pc:chgData name="Jonathan Weisglass" userId="c156af6e-81ce-448a-a988-b5c899760481" providerId="ADAL" clId="{FA23F49F-3029-4358-B87E-611E88F5B72B}" dt="2022-07-25T19:59:55.312" v="829" actId="20577"/>
        <pc:sldMkLst>
          <pc:docMk/>
          <pc:sldMk cId="2054486338" sldId="314"/>
        </pc:sldMkLst>
        <pc:spChg chg="mod">
          <ac:chgData name="Jonathan Weisglass" userId="c156af6e-81ce-448a-a988-b5c899760481" providerId="ADAL" clId="{FA23F49F-3029-4358-B87E-611E88F5B72B}" dt="2022-07-25T19:59:55.312" v="829" actId="20577"/>
          <ac:spMkLst>
            <pc:docMk/>
            <pc:sldMk cId="2054486338" sldId="314"/>
            <ac:spMk id="11" creationId="{00000000-0000-0000-0000-000000000000}"/>
          </ac:spMkLst>
        </pc:spChg>
      </pc:sldChg>
      <pc:sldChg chg="modSp mod">
        <pc:chgData name="Jonathan Weisglass" userId="c156af6e-81ce-448a-a988-b5c899760481" providerId="ADAL" clId="{FA23F49F-3029-4358-B87E-611E88F5B72B}" dt="2022-07-12T14:06:07.511" v="25" actId="20577"/>
        <pc:sldMkLst>
          <pc:docMk/>
          <pc:sldMk cId="1966738609" sldId="317"/>
        </pc:sldMkLst>
        <pc:spChg chg="mod">
          <ac:chgData name="Jonathan Weisglass" userId="c156af6e-81ce-448a-a988-b5c899760481" providerId="ADAL" clId="{FA23F49F-3029-4358-B87E-611E88F5B72B}" dt="2022-07-12T14:06:07.511" v="25" actId="20577"/>
          <ac:spMkLst>
            <pc:docMk/>
            <pc:sldMk cId="1966738609" sldId="317"/>
            <ac:spMk id="12" creationId="{557898F2-FF9C-3F4D-97CF-72DC9546F760}"/>
          </ac:spMkLst>
        </pc:spChg>
      </pc:sldChg>
      <pc:sldChg chg="addSp delSp modSp mod">
        <pc:chgData name="Jonathan Weisglass" userId="c156af6e-81ce-448a-a988-b5c899760481" providerId="ADAL" clId="{FA23F49F-3029-4358-B87E-611E88F5B72B}" dt="2022-07-27T16:07:59.462" v="918" actId="20577"/>
        <pc:sldMkLst>
          <pc:docMk/>
          <pc:sldMk cId="3031984548" sldId="318"/>
        </pc:sldMkLst>
        <pc:spChg chg="del">
          <ac:chgData name="Jonathan Weisglass" userId="c156af6e-81ce-448a-a988-b5c899760481" providerId="ADAL" clId="{FA23F49F-3029-4358-B87E-611E88F5B72B}" dt="2022-07-12T15:18:03.914" v="232" actId="478"/>
          <ac:spMkLst>
            <pc:docMk/>
            <pc:sldMk cId="3031984548" sldId="318"/>
            <ac:spMk id="3" creationId="{00000000-0000-0000-0000-000000000000}"/>
          </ac:spMkLst>
        </pc:spChg>
        <pc:spChg chg="mod">
          <ac:chgData name="Jonathan Weisglass" userId="c156af6e-81ce-448a-a988-b5c899760481" providerId="ADAL" clId="{FA23F49F-3029-4358-B87E-611E88F5B72B}" dt="2022-07-27T16:07:59.462" v="918" actId="20577"/>
          <ac:spMkLst>
            <pc:docMk/>
            <pc:sldMk cId="3031984548" sldId="318"/>
            <ac:spMk id="10" creationId="{00000000-0000-0000-0000-000000000000}"/>
          </ac:spMkLst>
        </pc:spChg>
        <pc:spChg chg="mod">
          <ac:chgData name="Jonathan Weisglass" userId="c156af6e-81ce-448a-a988-b5c899760481" providerId="ADAL" clId="{FA23F49F-3029-4358-B87E-611E88F5B72B}" dt="2022-07-12T14:06:38.208" v="32" actId="20577"/>
          <ac:spMkLst>
            <pc:docMk/>
            <pc:sldMk cId="3031984548" sldId="318"/>
            <ac:spMk id="12" creationId="{557898F2-FF9C-3F4D-97CF-72DC9546F760}"/>
          </ac:spMkLst>
        </pc:spChg>
        <pc:picChg chg="add mod">
          <ac:chgData name="Jonathan Weisglass" userId="c156af6e-81ce-448a-a988-b5c899760481" providerId="ADAL" clId="{FA23F49F-3029-4358-B87E-611E88F5B72B}" dt="2022-07-21T19:03:35.215" v="561" actId="1036"/>
          <ac:picMkLst>
            <pc:docMk/>
            <pc:sldMk cId="3031984548" sldId="318"/>
            <ac:picMk id="4" creationId="{1281CE20-A760-1692-EFB4-70C00BDBFBED}"/>
          </ac:picMkLst>
        </pc:picChg>
        <pc:picChg chg="del">
          <ac:chgData name="Jonathan Weisglass" userId="c156af6e-81ce-448a-a988-b5c899760481" providerId="ADAL" clId="{FA23F49F-3029-4358-B87E-611E88F5B72B}" dt="2022-07-12T15:17:41.870" v="192" actId="478"/>
          <ac:picMkLst>
            <pc:docMk/>
            <pc:sldMk cId="3031984548" sldId="318"/>
            <ac:picMk id="1026" creationId="{00000000-0000-0000-0000-000000000000}"/>
          </ac:picMkLst>
        </pc:picChg>
      </pc:sldChg>
      <pc:sldChg chg="addSp delSp modSp mod">
        <pc:chgData name="Jonathan Weisglass" userId="c156af6e-81ce-448a-a988-b5c899760481" providerId="ADAL" clId="{FA23F49F-3029-4358-B87E-611E88F5B72B}" dt="2022-07-27T16:07:19.256" v="904" actId="20577"/>
        <pc:sldMkLst>
          <pc:docMk/>
          <pc:sldMk cId="535660083" sldId="320"/>
        </pc:sldMkLst>
        <pc:spChg chg="del">
          <ac:chgData name="Jonathan Weisglass" userId="c156af6e-81ce-448a-a988-b5c899760481" providerId="ADAL" clId="{FA23F49F-3029-4358-B87E-611E88F5B72B}" dt="2022-07-12T15:20:22.333" v="318" actId="478"/>
          <ac:spMkLst>
            <pc:docMk/>
            <pc:sldMk cId="535660083" sldId="320"/>
            <ac:spMk id="3" creationId="{00000000-0000-0000-0000-000000000000}"/>
          </ac:spMkLst>
        </pc:spChg>
        <pc:spChg chg="mod">
          <ac:chgData name="Jonathan Weisglass" userId="c156af6e-81ce-448a-a988-b5c899760481" providerId="ADAL" clId="{FA23F49F-3029-4358-B87E-611E88F5B72B}" dt="2022-07-27T16:07:19.256" v="904" actId="20577"/>
          <ac:spMkLst>
            <pc:docMk/>
            <pc:sldMk cId="535660083" sldId="320"/>
            <ac:spMk id="10" creationId="{00000000-0000-0000-0000-000000000000}"/>
          </ac:spMkLst>
        </pc:spChg>
        <pc:spChg chg="mod">
          <ac:chgData name="Jonathan Weisglass" userId="c156af6e-81ce-448a-a988-b5c899760481" providerId="ADAL" clId="{FA23F49F-3029-4358-B87E-611E88F5B72B}" dt="2022-07-12T14:06:48.235" v="38" actId="20577"/>
          <ac:spMkLst>
            <pc:docMk/>
            <pc:sldMk cId="535660083" sldId="320"/>
            <ac:spMk id="12" creationId="{557898F2-FF9C-3F4D-97CF-72DC9546F760}"/>
          </ac:spMkLst>
        </pc:spChg>
        <pc:picChg chg="add del mod">
          <ac:chgData name="Jonathan Weisglass" userId="c156af6e-81ce-448a-a988-b5c899760481" providerId="ADAL" clId="{FA23F49F-3029-4358-B87E-611E88F5B72B}" dt="2022-07-12T15:22:36.174" v="321" actId="478"/>
          <ac:picMkLst>
            <pc:docMk/>
            <pc:sldMk cId="535660083" sldId="320"/>
            <ac:picMk id="4" creationId="{5C41F330-3CB8-FA02-8013-D89096E3C96F}"/>
          </ac:picMkLst>
        </pc:picChg>
        <pc:picChg chg="add mod">
          <ac:chgData name="Jonathan Weisglass" userId="c156af6e-81ce-448a-a988-b5c899760481" providerId="ADAL" clId="{FA23F49F-3029-4358-B87E-611E88F5B72B}" dt="2022-07-12T15:22:45.727" v="324" actId="1076"/>
          <ac:picMkLst>
            <pc:docMk/>
            <pc:sldMk cId="535660083" sldId="320"/>
            <ac:picMk id="6" creationId="{78BBBC02-004F-0AEC-2FEA-3C0ADD479DC1}"/>
          </ac:picMkLst>
        </pc:picChg>
        <pc:picChg chg="del">
          <ac:chgData name="Jonathan Weisglass" userId="c156af6e-81ce-448a-a988-b5c899760481" providerId="ADAL" clId="{FA23F49F-3029-4358-B87E-611E88F5B72B}" dt="2022-07-12T15:19:43.545" v="244" actId="478"/>
          <ac:picMkLst>
            <pc:docMk/>
            <pc:sldMk cId="535660083" sldId="320"/>
            <ac:picMk id="3074" creationId="{00000000-0000-0000-0000-000000000000}"/>
          </ac:picMkLst>
        </pc:picChg>
      </pc:sldChg>
      <pc:sldChg chg="addSp delSp modSp add mod">
        <pc:chgData name="Jonathan Weisglass" userId="c156af6e-81ce-448a-a988-b5c899760481" providerId="ADAL" clId="{FA23F49F-3029-4358-B87E-611E88F5B72B}" dt="2022-07-25T20:00:45.116" v="831" actId="14100"/>
        <pc:sldMkLst>
          <pc:docMk/>
          <pc:sldMk cId="1739447107" sldId="322"/>
        </pc:sldMkLst>
        <pc:spChg chg="mod">
          <ac:chgData name="Jonathan Weisglass" userId="c156af6e-81ce-448a-a988-b5c899760481" providerId="ADAL" clId="{FA23F49F-3029-4358-B87E-611E88F5B72B}" dt="2022-07-21T19:06:12.651" v="694" actId="20577"/>
          <ac:spMkLst>
            <pc:docMk/>
            <pc:sldMk cId="1739447107" sldId="322"/>
            <ac:spMk id="10" creationId="{00000000-0000-0000-0000-000000000000}"/>
          </ac:spMkLst>
        </pc:spChg>
        <pc:picChg chg="add mod">
          <ac:chgData name="Jonathan Weisglass" userId="c156af6e-81ce-448a-a988-b5c899760481" providerId="ADAL" clId="{FA23F49F-3029-4358-B87E-611E88F5B72B}" dt="2022-07-25T16:22:21.086" v="797" actId="1076"/>
          <ac:picMkLst>
            <pc:docMk/>
            <pc:sldMk cId="1739447107" sldId="322"/>
            <ac:picMk id="3" creationId="{A1BE967D-D113-3330-E9DC-BC5BA81AEF2A}"/>
          </ac:picMkLst>
        </pc:picChg>
        <pc:picChg chg="add del">
          <ac:chgData name="Jonathan Weisglass" userId="c156af6e-81ce-448a-a988-b5c899760481" providerId="ADAL" clId="{FA23F49F-3029-4358-B87E-611E88F5B72B}" dt="2022-07-25T16:19:54.587" v="768" actId="22"/>
          <ac:picMkLst>
            <pc:docMk/>
            <pc:sldMk cId="1739447107" sldId="322"/>
            <ac:picMk id="4" creationId="{1A993483-A923-42B8-175A-3EDBFF1CBC91}"/>
          </ac:picMkLst>
        </pc:picChg>
        <pc:picChg chg="add mod">
          <ac:chgData name="Jonathan Weisglass" userId="c156af6e-81ce-448a-a988-b5c899760481" providerId="ADAL" clId="{FA23F49F-3029-4358-B87E-611E88F5B72B}" dt="2022-07-25T20:00:41.563" v="830" actId="14100"/>
          <ac:picMkLst>
            <pc:docMk/>
            <pc:sldMk cId="1739447107" sldId="322"/>
            <ac:picMk id="5" creationId="{906202C7-BE2A-68A1-DBE5-99B6D7ADA658}"/>
          </ac:picMkLst>
        </pc:picChg>
        <pc:picChg chg="del">
          <ac:chgData name="Jonathan Weisglass" userId="c156af6e-81ce-448a-a988-b5c899760481" providerId="ADAL" clId="{FA23F49F-3029-4358-B87E-611E88F5B72B}" dt="2022-07-21T19:10:36.738" v="695" actId="478"/>
          <ac:picMkLst>
            <pc:docMk/>
            <pc:sldMk cId="1739447107" sldId="322"/>
            <ac:picMk id="6" creationId="{78BBBC02-004F-0AEC-2FEA-3C0ADD479DC1}"/>
          </ac:picMkLst>
        </pc:picChg>
        <pc:picChg chg="add del mod">
          <ac:chgData name="Jonathan Weisglass" userId="c156af6e-81ce-448a-a988-b5c899760481" providerId="ADAL" clId="{FA23F49F-3029-4358-B87E-611E88F5B72B}" dt="2022-07-25T16:20:08.591" v="772" actId="22"/>
          <ac:picMkLst>
            <pc:docMk/>
            <pc:sldMk cId="1739447107" sldId="322"/>
            <ac:picMk id="7" creationId="{B219C676-AF86-223F-B12E-FC062C028D0A}"/>
          </ac:picMkLst>
        </pc:picChg>
        <pc:picChg chg="add mod">
          <ac:chgData name="Jonathan Weisglass" userId="c156af6e-81ce-448a-a988-b5c899760481" providerId="ADAL" clId="{FA23F49F-3029-4358-B87E-611E88F5B72B}" dt="2022-07-25T20:00:45.116" v="831" actId="14100"/>
          <ac:picMkLst>
            <pc:docMk/>
            <pc:sldMk cId="1739447107" sldId="322"/>
            <ac:picMk id="8" creationId="{0E6DDDBC-0E4C-04A3-CAC0-7238F2076838}"/>
          </ac:picMkLst>
        </pc:picChg>
        <pc:picChg chg="add mod">
          <ac:chgData name="Jonathan Weisglass" userId="c156af6e-81ce-448a-a988-b5c899760481" providerId="ADAL" clId="{FA23F49F-3029-4358-B87E-611E88F5B72B}" dt="2022-07-25T16:21:46.741" v="795" actId="1036"/>
          <ac:picMkLst>
            <pc:docMk/>
            <pc:sldMk cId="1739447107" sldId="322"/>
            <ac:picMk id="13" creationId="{B24645EB-946F-1306-26CE-57F51450EBEA}"/>
          </ac:picMkLst>
        </pc:picChg>
      </pc:sldChg>
    </pc:docChg>
  </pc:docChgLst>
  <pc:docChgLst>
    <pc:chgData name="Jonathan Weisglass" userId="c156af6e-81ce-448a-a988-b5c899760481" providerId="ADAL" clId="{68953C0F-B40B-4C96-8584-2DDB69B2B14B}"/>
    <pc:docChg chg="modSld">
      <pc:chgData name="Jonathan Weisglass" userId="c156af6e-81ce-448a-a988-b5c899760481" providerId="ADAL" clId="{68953C0F-B40B-4C96-8584-2DDB69B2B14B}" dt="2022-08-12T14:55:15.664" v="407" actId="20577"/>
      <pc:docMkLst>
        <pc:docMk/>
      </pc:docMkLst>
      <pc:sldChg chg="modSp mod">
        <pc:chgData name="Jonathan Weisglass" userId="c156af6e-81ce-448a-a988-b5c899760481" providerId="ADAL" clId="{68953C0F-B40B-4C96-8584-2DDB69B2B14B}" dt="2022-08-12T14:55:06.727" v="387" actId="20577"/>
        <pc:sldMkLst>
          <pc:docMk/>
          <pc:sldMk cId="1622735987" sldId="256"/>
        </pc:sldMkLst>
        <pc:spChg chg="mod">
          <ac:chgData name="Jonathan Weisglass" userId="c156af6e-81ce-448a-a988-b5c899760481" providerId="ADAL" clId="{68953C0F-B40B-4C96-8584-2DDB69B2B14B}" dt="2022-08-12T14:55:06.727" v="387" actId="20577"/>
          <ac:spMkLst>
            <pc:docMk/>
            <pc:sldMk cId="1622735987" sldId="256"/>
            <ac:spMk id="2" creationId="{00000000-0000-0000-0000-000000000000}"/>
          </ac:spMkLst>
        </pc:spChg>
      </pc:sldChg>
      <pc:sldChg chg="modSp mod">
        <pc:chgData name="Jonathan Weisglass" userId="c156af6e-81ce-448a-a988-b5c899760481" providerId="ADAL" clId="{68953C0F-B40B-4C96-8584-2DDB69B2B14B}" dt="2022-08-12T14:55:15.664" v="407" actId="20577"/>
        <pc:sldMkLst>
          <pc:docMk/>
          <pc:sldMk cId="3340824948" sldId="277"/>
        </pc:sldMkLst>
        <pc:spChg chg="mod">
          <ac:chgData name="Jonathan Weisglass" userId="c156af6e-81ce-448a-a988-b5c899760481" providerId="ADAL" clId="{68953C0F-B40B-4C96-8584-2DDB69B2B14B}" dt="2022-08-12T01:35:25.216" v="322" actId="20577"/>
          <ac:spMkLst>
            <pc:docMk/>
            <pc:sldMk cId="3340824948" sldId="277"/>
            <ac:spMk id="8" creationId="{53AA9148-0A14-FF49-B8AD-9F7551B2BDF8}"/>
          </ac:spMkLst>
        </pc:spChg>
        <pc:spChg chg="mod">
          <ac:chgData name="Jonathan Weisglass" userId="c156af6e-81ce-448a-a988-b5c899760481" providerId="ADAL" clId="{68953C0F-B40B-4C96-8584-2DDB69B2B14B}" dt="2022-08-12T14:55:15.664" v="407" actId="20577"/>
          <ac:spMkLst>
            <pc:docMk/>
            <pc:sldMk cId="3340824948" sldId="277"/>
            <ac:spMk id="15" creationId="{00000000-0000-0000-0000-000000000000}"/>
          </ac:spMkLst>
        </pc:spChg>
      </pc:sldChg>
      <pc:sldChg chg="modSp mod">
        <pc:chgData name="Jonathan Weisglass" userId="c156af6e-81ce-448a-a988-b5c899760481" providerId="ADAL" clId="{68953C0F-B40B-4C96-8584-2DDB69B2B14B}" dt="2022-08-12T01:32:25" v="140" actId="20577"/>
        <pc:sldMkLst>
          <pc:docMk/>
          <pc:sldMk cId="3031984548" sldId="318"/>
        </pc:sldMkLst>
        <pc:spChg chg="mod">
          <ac:chgData name="Jonathan Weisglass" userId="c156af6e-81ce-448a-a988-b5c899760481" providerId="ADAL" clId="{68953C0F-B40B-4C96-8584-2DDB69B2B14B}" dt="2022-08-12T01:32:25" v="140" actId="20577"/>
          <ac:spMkLst>
            <pc:docMk/>
            <pc:sldMk cId="3031984548" sldId="318"/>
            <ac:spMk id="10" creationId="{00000000-0000-0000-0000-000000000000}"/>
          </ac:spMkLst>
        </pc:spChg>
      </pc:sldChg>
      <pc:sldChg chg="modSp mod">
        <pc:chgData name="Jonathan Weisglass" userId="c156af6e-81ce-448a-a988-b5c899760481" providerId="ADAL" clId="{68953C0F-B40B-4C96-8584-2DDB69B2B14B}" dt="2022-08-12T01:34:37.954" v="302" actId="20577"/>
        <pc:sldMkLst>
          <pc:docMk/>
          <pc:sldMk cId="535660083" sldId="320"/>
        </pc:sldMkLst>
        <pc:spChg chg="mod">
          <ac:chgData name="Jonathan Weisglass" userId="c156af6e-81ce-448a-a988-b5c899760481" providerId="ADAL" clId="{68953C0F-B40B-4C96-8584-2DDB69B2B14B}" dt="2022-08-12T01:34:37.954" v="302" actId="20577"/>
          <ac:spMkLst>
            <pc:docMk/>
            <pc:sldMk cId="535660083" sldId="320"/>
            <ac:spMk id="10" creationId="{00000000-0000-0000-0000-000000000000}"/>
          </ac:spMkLst>
        </pc:spChg>
      </pc:sldChg>
      <pc:sldChg chg="modSp mod">
        <pc:chgData name="Jonathan Weisglass" userId="c156af6e-81ce-448a-a988-b5c899760481" providerId="ADAL" clId="{68953C0F-B40B-4C96-8584-2DDB69B2B14B}" dt="2022-08-12T01:34:20.707" v="293" actId="1076"/>
        <pc:sldMkLst>
          <pc:docMk/>
          <pc:sldMk cId="1739447107" sldId="322"/>
        </pc:sldMkLst>
        <pc:spChg chg="mod">
          <ac:chgData name="Jonathan Weisglass" userId="c156af6e-81ce-448a-a988-b5c899760481" providerId="ADAL" clId="{68953C0F-B40B-4C96-8584-2DDB69B2B14B}" dt="2022-08-12T01:34:20.707" v="293" actId="1076"/>
          <ac:spMkLst>
            <pc:docMk/>
            <pc:sldMk cId="1739447107" sldId="322"/>
            <ac:spMk id="10" creationId="{00000000-0000-0000-0000-000000000000}"/>
          </ac:spMkLst>
        </pc:spChg>
      </pc:sldChg>
    </pc:docChg>
  </pc:docChgLst>
  <pc:docChgLst>
    <pc:chgData name="Jonathan Weisglass" userId="c156af6e-81ce-448a-a988-b5c899760481" providerId="ADAL" clId="{CBB3FA0B-4882-4087-AE81-20B956B8E2D6}"/>
    <pc:docChg chg="undo custSel modSld">
      <pc:chgData name="Jonathan Weisglass" userId="c156af6e-81ce-448a-a988-b5c899760481" providerId="ADAL" clId="{CBB3FA0B-4882-4087-AE81-20B956B8E2D6}" dt="2022-08-09T20:05:49.625" v="347" actId="20577"/>
      <pc:docMkLst>
        <pc:docMk/>
      </pc:docMkLst>
      <pc:sldChg chg="modSp mod">
        <pc:chgData name="Jonathan Weisglass" userId="c156af6e-81ce-448a-a988-b5c899760481" providerId="ADAL" clId="{CBB3FA0B-4882-4087-AE81-20B956B8E2D6}" dt="2022-08-09T20:02:06.150" v="94" actId="14100"/>
        <pc:sldMkLst>
          <pc:docMk/>
          <pc:sldMk cId="1622735987" sldId="256"/>
        </pc:sldMkLst>
        <pc:spChg chg="mod">
          <ac:chgData name="Jonathan Weisglass" userId="c156af6e-81ce-448a-a988-b5c899760481" providerId="ADAL" clId="{CBB3FA0B-4882-4087-AE81-20B956B8E2D6}" dt="2022-08-09T20:02:06.150" v="94" actId="14100"/>
          <ac:spMkLst>
            <pc:docMk/>
            <pc:sldMk cId="1622735987" sldId="256"/>
            <ac:spMk id="2" creationId="{00000000-0000-0000-0000-000000000000}"/>
          </ac:spMkLst>
        </pc:spChg>
      </pc:sldChg>
      <pc:sldChg chg="modSp mod">
        <pc:chgData name="Jonathan Weisglass" userId="c156af6e-81ce-448a-a988-b5c899760481" providerId="ADAL" clId="{CBB3FA0B-4882-4087-AE81-20B956B8E2D6}" dt="2022-08-09T20:05:49.625" v="347" actId="20577"/>
        <pc:sldMkLst>
          <pc:docMk/>
          <pc:sldMk cId="1864845877" sldId="259"/>
        </pc:sldMkLst>
        <pc:spChg chg="mod">
          <ac:chgData name="Jonathan Weisglass" userId="c156af6e-81ce-448a-a988-b5c899760481" providerId="ADAL" clId="{CBB3FA0B-4882-4087-AE81-20B956B8E2D6}" dt="2022-08-09T20:05:45.743" v="346" actId="1035"/>
          <ac:spMkLst>
            <pc:docMk/>
            <pc:sldMk cId="1864845877" sldId="259"/>
            <ac:spMk id="10" creationId="{00000000-0000-0000-0000-000000000000}"/>
          </ac:spMkLst>
        </pc:spChg>
        <pc:spChg chg="mod">
          <ac:chgData name="Jonathan Weisglass" userId="c156af6e-81ce-448a-a988-b5c899760481" providerId="ADAL" clId="{CBB3FA0B-4882-4087-AE81-20B956B8E2D6}" dt="2022-08-09T20:05:49.625" v="347" actId="20577"/>
          <ac:spMkLst>
            <pc:docMk/>
            <pc:sldMk cId="1864845877" sldId="259"/>
            <ac:spMk id="11" creationId="{00000000-0000-0000-0000-000000000000}"/>
          </ac:spMkLst>
        </pc:spChg>
      </pc:sldChg>
      <pc:sldChg chg="delSp mod">
        <pc:chgData name="Jonathan Weisglass" userId="c156af6e-81ce-448a-a988-b5c899760481" providerId="ADAL" clId="{CBB3FA0B-4882-4087-AE81-20B956B8E2D6}" dt="2022-08-09T20:02:22.670" v="96" actId="478"/>
        <pc:sldMkLst>
          <pc:docMk/>
          <pc:sldMk cId="965233563" sldId="264"/>
        </pc:sldMkLst>
        <pc:spChg chg="del">
          <ac:chgData name="Jonathan Weisglass" userId="c156af6e-81ce-448a-a988-b5c899760481" providerId="ADAL" clId="{CBB3FA0B-4882-4087-AE81-20B956B8E2D6}" dt="2022-08-09T20:02:22.670" v="96" actId="478"/>
          <ac:spMkLst>
            <pc:docMk/>
            <pc:sldMk cId="965233563" sldId="264"/>
            <ac:spMk id="2" creationId="{5BEFE308-46F0-8CA2-8C38-680DA1A4E370}"/>
          </ac:spMkLst>
        </pc:spChg>
      </pc:sldChg>
      <pc:sldChg chg="addSp delSp modSp mod">
        <pc:chgData name="Jonathan Weisglass" userId="c156af6e-81ce-448a-a988-b5c899760481" providerId="ADAL" clId="{CBB3FA0B-4882-4087-AE81-20B956B8E2D6}" dt="2022-08-09T20:05:10.129" v="290" actId="20577"/>
        <pc:sldMkLst>
          <pc:docMk/>
          <pc:sldMk cId="3340824948" sldId="277"/>
        </pc:sldMkLst>
        <pc:spChg chg="mod">
          <ac:chgData name="Jonathan Weisglass" userId="c156af6e-81ce-448a-a988-b5c899760481" providerId="ADAL" clId="{CBB3FA0B-4882-4087-AE81-20B956B8E2D6}" dt="2022-08-09T20:05:10.129" v="290" actId="20577"/>
          <ac:spMkLst>
            <pc:docMk/>
            <pc:sldMk cId="3340824948" sldId="277"/>
            <ac:spMk id="8" creationId="{53AA9148-0A14-FF49-B8AD-9F7551B2BDF8}"/>
          </ac:spMkLst>
        </pc:spChg>
        <pc:spChg chg="add del mod">
          <ac:chgData name="Jonathan Weisglass" userId="c156af6e-81ce-448a-a988-b5c899760481" providerId="ADAL" clId="{CBB3FA0B-4882-4087-AE81-20B956B8E2D6}" dt="2022-08-09T20:01:16.848" v="91" actId="20577"/>
          <ac:spMkLst>
            <pc:docMk/>
            <pc:sldMk cId="3340824948" sldId="277"/>
            <ac:spMk id="15" creationId="{00000000-0000-0000-0000-000000000000}"/>
          </ac:spMkLst>
        </pc:spChg>
      </pc:sldChg>
      <pc:sldChg chg="delSp mod">
        <pc:chgData name="Jonathan Weisglass" userId="c156af6e-81ce-448a-a988-b5c899760481" providerId="ADAL" clId="{CBB3FA0B-4882-4087-AE81-20B956B8E2D6}" dt="2022-08-09T20:02:17.520" v="95" actId="478"/>
        <pc:sldMkLst>
          <pc:docMk/>
          <pc:sldMk cId="1966738609" sldId="317"/>
        </pc:sldMkLst>
        <pc:spChg chg="del">
          <ac:chgData name="Jonathan Weisglass" userId="c156af6e-81ce-448a-a988-b5c899760481" providerId="ADAL" clId="{CBB3FA0B-4882-4087-AE81-20B956B8E2D6}" dt="2022-08-09T20:02:17.520" v="95" actId="478"/>
          <ac:spMkLst>
            <pc:docMk/>
            <pc:sldMk cId="1966738609" sldId="317"/>
            <ac:spMk id="12" creationId="{557898F2-FF9C-3F4D-97CF-72DC9546F760}"/>
          </ac:spMkLst>
        </pc:spChg>
      </pc:sldChg>
      <pc:sldChg chg="delSp modSp mod">
        <pc:chgData name="Jonathan Weisglass" userId="c156af6e-81ce-448a-a988-b5c899760481" providerId="ADAL" clId="{CBB3FA0B-4882-4087-AE81-20B956B8E2D6}" dt="2022-08-09T20:04:54.641" v="280" actId="20577"/>
        <pc:sldMkLst>
          <pc:docMk/>
          <pc:sldMk cId="3031984548" sldId="318"/>
        </pc:sldMkLst>
        <pc:spChg chg="mod">
          <ac:chgData name="Jonathan Weisglass" userId="c156af6e-81ce-448a-a988-b5c899760481" providerId="ADAL" clId="{CBB3FA0B-4882-4087-AE81-20B956B8E2D6}" dt="2022-08-09T20:04:54.641" v="280" actId="20577"/>
          <ac:spMkLst>
            <pc:docMk/>
            <pc:sldMk cId="3031984548" sldId="318"/>
            <ac:spMk id="10" creationId="{00000000-0000-0000-0000-000000000000}"/>
          </ac:spMkLst>
        </pc:spChg>
        <pc:spChg chg="del">
          <ac:chgData name="Jonathan Weisglass" userId="c156af6e-81ce-448a-a988-b5c899760481" providerId="ADAL" clId="{CBB3FA0B-4882-4087-AE81-20B956B8E2D6}" dt="2022-08-09T20:02:29.135" v="97" actId="478"/>
          <ac:spMkLst>
            <pc:docMk/>
            <pc:sldMk cId="3031984548" sldId="318"/>
            <ac:spMk id="12" creationId="{557898F2-FF9C-3F4D-97CF-72DC9546F760}"/>
          </ac:spMkLst>
        </pc:spChg>
      </pc:sldChg>
      <pc:sldChg chg="delSp modSp mod">
        <pc:chgData name="Jonathan Weisglass" userId="c156af6e-81ce-448a-a988-b5c899760481" providerId="ADAL" clId="{CBB3FA0B-4882-4087-AE81-20B956B8E2D6}" dt="2022-08-09T20:04:48.108" v="270" actId="20577"/>
        <pc:sldMkLst>
          <pc:docMk/>
          <pc:sldMk cId="535660083" sldId="320"/>
        </pc:sldMkLst>
        <pc:spChg chg="mod">
          <ac:chgData name="Jonathan Weisglass" userId="c156af6e-81ce-448a-a988-b5c899760481" providerId="ADAL" clId="{CBB3FA0B-4882-4087-AE81-20B956B8E2D6}" dt="2022-08-09T20:04:48.108" v="270" actId="20577"/>
          <ac:spMkLst>
            <pc:docMk/>
            <pc:sldMk cId="535660083" sldId="320"/>
            <ac:spMk id="10" creationId="{00000000-0000-0000-0000-000000000000}"/>
          </ac:spMkLst>
        </pc:spChg>
        <pc:spChg chg="del">
          <ac:chgData name="Jonathan Weisglass" userId="c156af6e-81ce-448a-a988-b5c899760481" providerId="ADAL" clId="{CBB3FA0B-4882-4087-AE81-20B956B8E2D6}" dt="2022-08-09T20:02:33.391" v="98" actId="478"/>
          <ac:spMkLst>
            <pc:docMk/>
            <pc:sldMk cId="535660083" sldId="320"/>
            <ac:spMk id="12" creationId="{557898F2-FF9C-3F4D-97CF-72DC9546F760}"/>
          </ac:spMkLst>
        </pc:spChg>
      </pc:sldChg>
      <pc:sldChg chg="delSp modSp mod">
        <pc:chgData name="Jonathan Weisglass" userId="c156af6e-81ce-448a-a988-b5c899760481" providerId="ADAL" clId="{CBB3FA0B-4882-4087-AE81-20B956B8E2D6}" dt="2022-08-09T20:05:22.813" v="320" actId="20577"/>
        <pc:sldMkLst>
          <pc:docMk/>
          <pc:sldMk cId="1739447107" sldId="322"/>
        </pc:sldMkLst>
        <pc:spChg chg="mod">
          <ac:chgData name="Jonathan Weisglass" userId="c156af6e-81ce-448a-a988-b5c899760481" providerId="ADAL" clId="{CBB3FA0B-4882-4087-AE81-20B956B8E2D6}" dt="2022-08-09T20:05:22.813" v="320" actId="20577"/>
          <ac:spMkLst>
            <pc:docMk/>
            <pc:sldMk cId="1739447107" sldId="322"/>
            <ac:spMk id="10" creationId="{00000000-0000-0000-0000-000000000000}"/>
          </ac:spMkLst>
        </pc:spChg>
        <pc:spChg chg="del">
          <ac:chgData name="Jonathan Weisglass" userId="c156af6e-81ce-448a-a988-b5c899760481" providerId="ADAL" clId="{CBB3FA0B-4882-4087-AE81-20B956B8E2D6}" dt="2022-08-09T20:02:38.269" v="99" actId="478"/>
          <ac:spMkLst>
            <pc:docMk/>
            <pc:sldMk cId="1739447107" sldId="322"/>
            <ac:spMk id="12" creationId="{557898F2-FF9C-3F4D-97CF-72DC9546F76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IE"/>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834D9AA-FAAF-4C69-BBE3-896DECA7F640}" type="datetimeFigureOut">
              <a:rPr lang="en-IE" smtClean="0"/>
              <a:t>15/08/2022</a:t>
            </a:fld>
            <a:endParaRPr lang="en-IE"/>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IE"/>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IE"/>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1838969-B5E4-4259-89BD-5D9448C17D2B}" type="slidenum">
              <a:rPr lang="en-IE" smtClean="0"/>
              <a:t>‹#›</a:t>
            </a:fld>
            <a:endParaRPr lang="en-IE"/>
          </a:p>
        </p:txBody>
      </p:sp>
    </p:spTree>
    <p:extLst>
      <p:ext uri="{BB962C8B-B14F-4D97-AF65-F5344CB8AC3E}">
        <p14:creationId xmlns:p14="http://schemas.microsoft.com/office/powerpoint/2010/main" val="272999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fontAlgn="ctr">
              <a:buFont typeface="Arial" panose="020B0604020202020204" pitchFamily="34" charset="0"/>
              <a:buChar char="•"/>
            </a:pPr>
            <a:r>
              <a:rPr lang="en-US" sz="1300"/>
              <a:t>BrightWork has been around for 25 years. In that time, we’ve partnered with companies of every size in every industry around the world to improve their project and portfolio management processes.</a:t>
            </a:r>
          </a:p>
          <a:p>
            <a:pPr marL="181240" indent="-181240" fontAlgn="ctr">
              <a:buFont typeface="Arial" panose="020B0604020202020204" pitchFamily="34" charset="0"/>
              <a:buChar char="•"/>
            </a:pPr>
            <a:r>
              <a:rPr lang="en-US" sz="1300"/>
              <a:t>We’ve made some big changes in the last few years – moving to four new releases per year, launching BrightWork Services last year. </a:t>
            </a:r>
          </a:p>
          <a:p>
            <a:pPr marL="181240" indent="-181240" fontAlgn="ctr">
              <a:buFont typeface="Arial" panose="020B0604020202020204" pitchFamily="34" charset="0"/>
              <a:buChar char="•"/>
            </a:pPr>
            <a:r>
              <a:rPr lang="en-US" sz="1300"/>
              <a:t>Today, I want to share some exciting new changes with you.</a:t>
            </a:r>
          </a:p>
          <a:p>
            <a:endParaRPr lang="en-US" sz="1300"/>
          </a:p>
        </p:txBody>
      </p:sp>
      <p:sp>
        <p:nvSpPr>
          <p:cNvPr id="4" name="Slide Number Placeholder 3"/>
          <p:cNvSpPr>
            <a:spLocks noGrp="1"/>
          </p:cNvSpPr>
          <p:nvPr>
            <p:ph type="sldNum" sz="quarter" idx="10"/>
          </p:nvPr>
        </p:nvSpPr>
        <p:spPr/>
        <p:txBody>
          <a:bodyPr/>
          <a:lstStyle/>
          <a:p>
            <a:fld id="{146EECC5-0BBF-474D-BC2E-0BE60D345EB9}" type="slidenum">
              <a:rPr lang="en-US" smtClean="0"/>
              <a:t>14</a:t>
            </a:fld>
            <a:endParaRPr lang="en-US"/>
          </a:p>
        </p:txBody>
      </p:sp>
    </p:spTree>
    <p:extLst>
      <p:ext uri="{BB962C8B-B14F-4D97-AF65-F5344CB8AC3E}">
        <p14:creationId xmlns:p14="http://schemas.microsoft.com/office/powerpoint/2010/main" val="681292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fontAlgn="ctr">
              <a:buFont typeface="Arial" panose="020B0604020202020204" pitchFamily="34" charset="0"/>
              <a:buChar char="•"/>
            </a:pPr>
            <a:r>
              <a:rPr lang="en-US" sz="1300"/>
              <a:t>BrightWork has been around for 25 years. In that time, we’ve partnered with companies of every size in every industry around the world to improve their project and portfolio management processes.</a:t>
            </a:r>
          </a:p>
          <a:p>
            <a:pPr marL="181240" indent="-181240" fontAlgn="ctr">
              <a:buFont typeface="Arial" panose="020B0604020202020204" pitchFamily="34" charset="0"/>
              <a:buChar char="•"/>
            </a:pPr>
            <a:r>
              <a:rPr lang="en-US" sz="1300"/>
              <a:t>We’ve made some big changes in the last few years – moving to four new releases per year, launching BrightWork Services last year. </a:t>
            </a:r>
          </a:p>
          <a:p>
            <a:pPr marL="181240" indent="-181240" fontAlgn="ctr">
              <a:buFont typeface="Arial" panose="020B0604020202020204" pitchFamily="34" charset="0"/>
              <a:buChar char="•"/>
            </a:pPr>
            <a:r>
              <a:rPr lang="en-US" sz="1300"/>
              <a:t>Today, I want to share some exciting new changes with you.</a:t>
            </a:r>
          </a:p>
          <a:p>
            <a:endParaRPr lang="en-US" sz="1300"/>
          </a:p>
        </p:txBody>
      </p:sp>
      <p:sp>
        <p:nvSpPr>
          <p:cNvPr id="4" name="Slide Number Placeholder 3"/>
          <p:cNvSpPr>
            <a:spLocks noGrp="1"/>
          </p:cNvSpPr>
          <p:nvPr>
            <p:ph type="sldNum" sz="quarter" idx="10"/>
          </p:nvPr>
        </p:nvSpPr>
        <p:spPr/>
        <p:txBody>
          <a:bodyPr/>
          <a:lstStyle/>
          <a:p>
            <a:fld id="{146EECC5-0BBF-474D-BC2E-0BE60D345EB9}" type="slidenum">
              <a:rPr lang="en-US" smtClean="0"/>
              <a:t>15</a:t>
            </a:fld>
            <a:endParaRPr lang="en-US"/>
          </a:p>
        </p:txBody>
      </p:sp>
    </p:spTree>
    <p:extLst>
      <p:ext uri="{BB962C8B-B14F-4D97-AF65-F5344CB8AC3E}">
        <p14:creationId xmlns:p14="http://schemas.microsoft.com/office/powerpoint/2010/main" val="3483843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998894" y="3098411"/>
            <a:ext cx="9825038" cy="997728"/>
          </a:xfrm>
        </p:spPr>
        <p:txBody>
          <a:bodyPr>
            <a:normAutofit/>
          </a:bodyPr>
          <a:lstStyle>
            <a:lvl1pPr>
              <a:defRPr sz="3200" b="1" baseline="0"/>
            </a:lvl1pPr>
          </a:lstStyle>
          <a:p>
            <a:pPr lvl="0"/>
            <a:r>
              <a:rPr lang="en-US" sz="3200" b="1"/>
              <a:t>Click to add text </a:t>
            </a:r>
            <a:endParaRPr lang="en-IE"/>
          </a:p>
        </p:txBody>
      </p:sp>
      <p:sp>
        <p:nvSpPr>
          <p:cNvPr id="8" name="Content Placeholder 7"/>
          <p:cNvSpPr>
            <a:spLocks noGrp="1"/>
          </p:cNvSpPr>
          <p:nvPr>
            <p:ph sz="quarter" idx="11" hasCustomPrompt="1"/>
          </p:nvPr>
        </p:nvSpPr>
        <p:spPr>
          <a:xfrm>
            <a:off x="998538" y="4264025"/>
            <a:ext cx="2416175" cy="298450"/>
          </a:xfrm>
        </p:spPr>
        <p:txBody>
          <a:bodyPr>
            <a:noAutofit/>
          </a:bodyPr>
          <a:lstStyle>
            <a:lvl1pPr>
              <a:defRPr sz="1600" baseline="0">
                <a:solidFill>
                  <a:schemeClr val="accent4"/>
                </a:solidFill>
              </a:defRPr>
            </a:lvl1pPr>
          </a:lstStyle>
          <a:p>
            <a:pPr lvl="0"/>
            <a:r>
              <a:rPr lang="en-US"/>
              <a:t>Click to add text </a:t>
            </a:r>
            <a:endParaRPr lang="en-IE"/>
          </a:p>
        </p:txBody>
      </p:sp>
      <p:sp>
        <p:nvSpPr>
          <p:cNvPr id="11" name="Content Placeholder 10"/>
          <p:cNvSpPr>
            <a:spLocks noGrp="1"/>
          </p:cNvSpPr>
          <p:nvPr>
            <p:ph sz="quarter" idx="12" hasCustomPrompt="1"/>
          </p:nvPr>
        </p:nvSpPr>
        <p:spPr>
          <a:xfrm>
            <a:off x="998538" y="5127625"/>
            <a:ext cx="1893887" cy="1208088"/>
          </a:xfrm>
        </p:spPr>
        <p:txBody>
          <a:bodyPr>
            <a:normAutofit/>
          </a:bodyPr>
          <a:lstStyle>
            <a:lvl1pPr>
              <a:defRPr sz="1600" baseline="0"/>
            </a:lvl1pPr>
          </a:lstStyle>
          <a:p>
            <a:pPr lvl="0"/>
            <a:r>
              <a:rPr lang="en-US"/>
              <a:t>Add headshot </a:t>
            </a:r>
            <a:endParaRPr lang="en-IE"/>
          </a:p>
        </p:txBody>
      </p:sp>
      <p:sp>
        <p:nvSpPr>
          <p:cNvPr id="17" name="Content Placeholder 7"/>
          <p:cNvSpPr>
            <a:spLocks noGrp="1"/>
          </p:cNvSpPr>
          <p:nvPr>
            <p:ph sz="quarter" idx="13" hasCustomPrompt="1"/>
          </p:nvPr>
        </p:nvSpPr>
        <p:spPr>
          <a:xfrm>
            <a:off x="2970407" y="5321252"/>
            <a:ext cx="2488001" cy="298450"/>
          </a:xfrm>
        </p:spPr>
        <p:txBody>
          <a:bodyPr>
            <a:noAutofit/>
          </a:bodyPr>
          <a:lstStyle>
            <a:lvl1pPr>
              <a:defRPr sz="1600" b="1" baseline="0">
                <a:solidFill>
                  <a:schemeClr val="bg1"/>
                </a:solidFill>
              </a:defRPr>
            </a:lvl1pPr>
          </a:lstStyle>
          <a:p>
            <a:pPr lvl="0"/>
            <a:r>
              <a:rPr lang="en-US"/>
              <a:t>Click to add text</a:t>
            </a:r>
          </a:p>
          <a:p>
            <a:pPr lvl="0"/>
            <a:r>
              <a:rPr lang="en-US"/>
              <a:t> </a:t>
            </a:r>
            <a:endParaRPr lang="en-IE"/>
          </a:p>
        </p:txBody>
      </p:sp>
      <p:sp>
        <p:nvSpPr>
          <p:cNvPr id="19" name="Content Placeholder 7"/>
          <p:cNvSpPr>
            <a:spLocks noGrp="1"/>
          </p:cNvSpPr>
          <p:nvPr>
            <p:ph sz="quarter" idx="14" hasCustomPrompt="1"/>
          </p:nvPr>
        </p:nvSpPr>
        <p:spPr>
          <a:xfrm>
            <a:off x="2970406" y="5638363"/>
            <a:ext cx="7769550" cy="298450"/>
          </a:xfrm>
        </p:spPr>
        <p:txBody>
          <a:bodyPr>
            <a:noAutofit/>
          </a:bodyPr>
          <a:lstStyle>
            <a:lvl1pPr>
              <a:defRPr sz="1600" b="0" baseline="0">
                <a:solidFill>
                  <a:schemeClr val="bg1"/>
                </a:solidFill>
              </a:defRPr>
            </a:lvl1pPr>
          </a:lstStyle>
          <a:p>
            <a:pPr lvl="0"/>
            <a:r>
              <a:rPr lang="en-US"/>
              <a:t>Click to add text</a:t>
            </a:r>
          </a:p>
          <a:p>
            <a:pPr lvl="0"/>
            <a:r>
              <a:rPr lang="en-US"/>
              <a:t> </a:t>
            </a:r>
            <a:endParaRPr lang="en-IE"/>
          </a:p>
        </p:txBody>
      </p:sp>
    </p:spTree>
    <p:extLst>
      <p:ext uri="{BB962C8B-B14F-4D97-AF65-F5344CB8AC3E}">
        <p14:creationId xmlns:p14="http://schemas.microsoft.com/office/powerpoint/2010/main" val="398721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2 Images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4"/>
          <p:cNvSpPr>
            <a:spLocks noGrp="1"/>
          </p:cNvSpPr>
          <p:nvPr>
            <p:ph sz="quarter" idx="12"/>
          </p:nvPr>
        </p:nvSpPr>
        <p:spPr>
          <a:xfrm>
            <a:off x="317370" y="979261"/>
            <a:ext cx="5756275" cy="2239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4" name="Content Placeholder 11"/>
          <p:cNvSpPr>
            <a:spLocks noGrp="1"/>
          </p:cNvSpPr>
          <p:nvPr>
            <p:ph sz="quarter" idx="13"/>
          </p:nvPr>
        </p:nvSpPr>
        <p:spPr>
          <a:xfrm>
            <a:off x="317369" y="3452587"/>
            <a:ext cx="5756275" cy="236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7" name="Content Placeholder 3"/>
          <p:cNvSpPr>
            <a:spLocks noGrp="1"/>
          </p:cNvSpPr>
          <p:nvPr>
            <p:ph sz="quarter" idx="10" hasCustomPrompt="1"/>
          </p:nvPr>
        </p:nvSpPr>
        <p:spPr>
          <a:xfrm>
            <a:off x="6726627" y="979261"/>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8" name="Content Placeholder 5"/>
          <p:cNvSpPr>
            <a:spLocks noGrp="1"/>
          </p:cNvSpPr>
          <p:nvPr>
            <p:ph sz="quarter" idx="11" hasCustomPrompt="1"/>
          </p:nvPr>
        </p:nvSpPr>
        <p:spPr>
          <a:xfrm>
            <a:off x="6726627" y="1893661"/>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616363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martArt Placehol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martArt Placeholder 2"/>
          <p:cNvSpPr>
            <a:spLocks noGrp="1"/>
          </p:cNvSpPr>
          <p:nvPr>
            <p:ph type="dgm" sz="quarter" idx="10"/>
          </p:nvPr>
        </p:nvSpPr>
        <p:spPr>
          <a:xfrm>
            <a:off x="438538" y="1147310"/>
            <a:ext cx="11140751" cy="4367082"/>
          </a:xfrm>
        </p:spPr>
        <p:txBody>
          <a:bodyPr/>
          <a:lstStyle/>
          <a:p>
            <a:r>
              <a:rPr lang="en-US"/>
              <a:t>Click icon to add SmartArt graphic</a:t>
            </a:r>
            <a:endParaRPr lang="en-IE"/>
          </a:p>
        </p:txBody>
      </p:sp>
    </p:spTree>
    <p:extLst>
      <p:ext uri="{BB962C8B-B14F-4D97-AF65-F5344CB8AC3E}">
        <p14:creationId xmlns:p14="http://schemas.microsoft.com/office/powerpoint/2010/main" val="3372366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slide - no titl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051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slide with title ">
    <p:spTree>
      <p:nvGrpSpPr>
        <p:cNvPr id="1" name=""/>
        <p:cNvGrpSpPr/>
        <p:nvPr/>
      </p:nvGrpSpPr>
      <p:grpSpPr>
        <a:xfrm>
          <a:off x="0" y="0"/>
          <a:ext cx="0" cy="0"/>
          <a:chOff x="0" y="0"/>
          <a:chExt cx="0" cy="0"/>
        </a:xfrm>
      </p:grpSpPr>
      <p:sp>
        <p:nvSpPr>
          <p:cNvPr id="4"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3409520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er logos x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88975" y="2230438"/>
            <a:ext cx="2520950" cy="1725612"/>
          </a:xfrm>
        </p:spPr>
        <p:txBody>
          <a:bodyPr/>
          <a:lstStyle/>
          <a:p>
            <a:pPr lvl="0"/>
            <a:r>
              <a:rPr lang="en-US"/>
              <a:t>Edit Master text styles</a:t>
            </a:r>
          </a:p>
          <a:p>
            <a:pPr lvl="1"/>
            <a:r>
              <a:rPr lang="en-US"/>
              <a:t>Second level</a:t>
            </a:r>
          </a:p>
        </p:txBody>
      </p:sp>
      <p:sp>
        <p:nvSpPr>
          <p:cNvPr id="10" name="Content Placeholder 3"/>
          <p:cNvSpPr>
            <a:spLocks noGrp="1"/>
          </p:cNvSpPr>
          <p:nvPr>
            <p:ph sz="quarter" idx="11"/>
          </p:nvPr>
        </p:nvSpPr>
        <p:spPr>
          <a:xfrm>
            <a:off x="3425761" y="2230438"/>
            <a:ext cx="2520950" cy="1725612"/>
          </a:xfrm>
        </p:spPr>
        <p:txBody>
          <a:bodyPr/>
          <a:lstStyle/>
          <a:p>
            <a:pPr lvl="0"/>
            <a:r>
              <a:rPr lang="en-US"/>
              <a:t>Edit Master text styles</a:t>
            </a:r>
          </a:p>
          <a:p>
            <a:pPr lvl="1"/>
            <a:r>
              <a:rPr lang="en-US"/>
              <a:t>Second level</a:t>
            </a:r>
          </a:p>
        </p:txBody>
      </p:sp>
      <p:sp>
        <p:nvSpPr>
          <p:cNvPr id="11" name="Content Placeholder 3"/>
          <p:cNvSpPr>
            <a:spLocks noGrp="1"/>
          </p:cNvSpPr>
          <p:nvPr>
            <p:ph sz="quarter" idx="12"/>
          </p:nvPr>
        </p:nvSpPr>
        <p:spPr>
          <a:xfrm>
            <a:off x="688911" y="4304770"/>
            <a:ext cx="2520950" cy="1725612"/>
          </a:xfrm>
        </p:spPr>
        <p:txBody>
          <a:bodyPr/>
          <a:lstStyle/>
          <a:p>
            <a:pPr lvl="0"/>
            <a:r>
              <a:rPr lang="en-US"/>
              <a:t>Edit Master text styles</a:t>
            </a:r>
          </a:p>
          <a:p>
            <a:pPr lvl="1"/>
            <a:r>
              <a:rPr lang="en-US"/>
              <a:t>Second level</a:t>
            </a:r>
          </a:p>
        </p:txBody>
      </p:sp>
      <p:sp>
        <p:nvSpPr>
          <p:cNvPr id="12" name="Content Placeholder 3"/>
          <p:cNvSpPr>
            <a:spLocks noGrp="1"/>
          </p:cNvSpPr>
          <p:nvPr>
            <p:ph sz="quarter" idx="13"/>
          </p:nvPr>
        </p:nvSpPr>
        <p:spPr>
          <a:xfrm>
            <a:off x="3425761" y="4304770"/>
            <a:ext cx="2520950" cy="1725612"/>
          </a:xfrm>
        </p:spPr>
        <p:txBody>
          <a:bodyPr/>
          <a:lstStyle/>
          <a:p>
            <a:pPr lvl="0"/>
            <a:r>
              <a:rPr lang="en-US"/>
              <a:t>Edit Master text styles</a:t>
            </a:r>
          </a:p>
          <a:p>
            <a:pPr lvl="1"/>
            <a:r>
              <a:rPr lang="en-US"/>
              <a:t>Second level</a:t>
            </a:r>
          </a:p>
        </p:txBody>
      </p:sp>
      <p:sp>
        <p:nvSpPr>
          <p:cNvPr id="13" name="Content Placeholder 3"/>
          <p:cNvSpPr>
            <a:spLocks noGrp="1"/>
          </p:cNvSpPr>
          <p:nvPr>
            <p:ph sz="quarter" idx="14"/>
          </p:nvPr>
        </p:nvSpPr>
        <p:spPr>
          <a:xfrm>
            <a:off x="6237192" y="2230438"/>
            <a:ext cx="2520950" cy="1725612"/>
          </a:xfrm>
        </p:spPr>
        <p:txBody>
          <a:bodyPr/>
          <a:lstStyle/>
          <a:p>
            <a:pPr lvl="0"/>
            <a:r>
              <a:rPr lang="en-US"/>
              <a:t>Edit Master text styles</a:t>
            </a:r>
          </a:p>
          <a:p>
            <a:pPr lvl="1"/>
            <a:r>
              <a:rPr lang="en-US"/>
              <a:t>Second level</a:t>
            </a:r>
          </a:p>
        </p:txBody>
      </p:sp>
      <p:sp>
        <p:nvSpPr>
          <p:cNvPr id="14" name="Content Placeholder 3"/>
          <p:cNvSpPr>
            <a:spLocks noGrp="1"/>
          </p:cNvSpPr>
          <p:nvPr>
            <p:ph sz="quarter" idx="15"/>
          </p:nvPr>
        </p:nvSpPr>
        <p:spPr>
          <a:xfrm>
            <a:off x="8977669" y="2230438"/>
            <a:ext cx="2520950" cy="1725612"/>
          </a:xfrm>
        </p:spPr>
        <p:txBody>
          <a:bodyPr/>
          <a:lstStyle/>
          <a:p>
            <a:pPr lvl="0"/>
            <a:r>
              <a:rPr lang="en-US"/>
              <a:t>Edit Master text styles</a:t>
            </a:r>
          </a:p>
          <a:p>
            <a:pPr lvl="1"/>
            <a:r>
              <a:rPr lang="en-US"/>
              <a:t>Second level</a:t>
            </a:r>
          </a:p>
        </p:txBody>
      </p:sp>
      <p:sp>
        <p:nvSpPr>
          <p:cNvPr id="15" name="Content Placeholder 3"/>
          <p:cNvSpPr>
            <a:spLocks noGrp="1"/>
          </p:cNvSpPr>
          <p:nvPr>
            <p:ph sz="quarter" idx="16"/>
          </p:nvPr>
        </p:nvSpPr>
        <p:spPr>
          <a:xfrm>
            <a:off x="6237192" y="4304770"/>
            <a:ext cx="2520950" cy="1725612"/>
          </a:xfrm>
        </p:spPr>
        <p:txBody>
          <a:bodyPr/>
          <a:lstStyle/>
          <a:p>
            <a:pPr lvl="0"/>
            <a:r>
              <a:rPr lang="en-US"/>
              <a:t>Edit Master text styles</a:t>
            </a:r>
          </a:p>
          <a:p>
            <a:pPr lvl="1"/>
            <a:r>
              <a:rPr lang="en-US"/>
              <a:t>Second level</a:t>
            </a:r>
          </a:p>
        </p:txBody>
      </p:sp>
      <p:sp>
        <p:nvSpPr>
          <p:cNvPr id="16" name="Content Placeholder 3"/>
          <p:cNvSpPr>
            <a:spLocks noGrp="1"/>
          </p:cNvSpPr>
          <p:nvPr>
            <p:ph sz="quarter" idx="17"/>
          </p:nvPr>
        </p:nvSpPr>
        <p:spPr>
          <a:xfrm>
            <a:off x="8977669" y="4304770"/>
            <a:ext cx="2520950" cy="1725612"/>
          </a:xfrm>
        </p:spPr>
        <p:txBody>
          <a:bodyPr/>
          <a:lstStyle/>
          <a:p>
            <a:pPr lvl="0"/>
            <a:r>
              <a:rPr lang="en-US"/>
              <a:t>Edit Master text styles</a:t>
            </a:r>
          </a:p>
          <a:p>
            <a:pPr lvl="1"/>
            <a:r>
              <a:rPr lang="en-US"/>
              <a:t>Second level</a:t>
            </a:r>
          </a:p>
        </p:txBody>
      </p:sp>
      <p:sp>
        <p:nvSpPr>
          <p:cNvPr id="21"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129501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er Logos x 3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2994253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387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10"/>
          <p:cNvSpPr>
            <a:spLocks noGrp="1"/>
          </p:cNvSpPr>
          <p:nvPr>
            <p:ph sz="quarter" idx="12" hasCustomPrompt="1"/>
          </p:nvPr>
        </p:nvSpPr>
        <p:spPr>
          <a:xfrm>
            <a:off x="1007869" y="5062311"/>
            <a:ext cx="1893887" cy="1208088"/>
          </a:xfrm>
        </p:spPr>
        <p:txBody>
          <a:bodyPr>
            <a:normAutofit/>
          </a:bodyPr>
          <a:lstStyle>
            <a:lvl1pPr>
              <a:defRPr sz="1600" baseline="0"/>
            </a:lvl1pPr>
          </a:lstStyle>
          <a:p>
            <a:pPr lvl="0"/>
            <a:r>
              <a:rPr lang="en-US"/>
              <a:t>Add headshot </a:t>
            </a:r>
            <a:endParaRPr lang="en-IE"/>
          </a:p>
        </p:txBody>
      </p:sp>
      <p:sp>
        <p:nvSpPr>
          <p:cNvPr id="10" name="Content Placeholder 7"/>
          <p:cNvSpPr>
            <a:spLocks noGrp="1"/>
          </p:cNvSpPr>
          <p:nvPr>
            <p:ph sz="quarter" idx="13" hasCustomPrompt="1"/>
          </p:nvPr>
        </p:nvSpPr>
        <p:spPr>
          <a:xfrm>
            <a:off x="2979737" y="5102437"/>
            <a:ext cx="2488001" cy="298450"/>
          </a:xfrm>
        </p:spPr>
        <p:txBody>
          <a:bodyPr>
            <a:noAutofit/>
          </a:bodyPr>
          <a:lstStyle>
            <a:lvl1pPr>
              <a:defRPr sz="1600" b="1" baseline="0">
                <a:solidFill>
                  <a:schemeClr val="bg1"/>
                </a:solidFill>
              </a:defRPr>
            </a:lvl1pPr>
          </a:lstStyle>
          <a:p>
            <a:pPr lvl="0"/>
            <a:r>
              <a:rPr lang="en-US"/>
              <a:t>Click to add text</a:t>
            </a:r>
          </a:p>
          <a:p>
            <a:pPr lvl="0"/>
            <a:r>
              <a:rPr lang="en-US"/>
              <a:t> </a:t>
            </a:r>
            <a:endParaRPr lang="en-IE"/>
          </a:p>
        </p:txBody>
      </p:sp>
      <p:sp>
        <p:nvSpPr>
          <p:cNvPr id="11" name="Content Placeholder 7"/>
          <p:cNvSpPr>
            <a:spLocks noGrp="1"/>
          </p:cNvSpPr>
          <p:nvPr>
            <p:ph sz="quarter" idx="14" hasCustomPrompt="1"/>
          </p:nvPr>
        </p:nvSpPr>
        <p:spPr>
          <a:xfrm>
            <a:off x="2979737" y="5400887"/>
            <a:ext cx="3728973" cy="298450"/>
          </a:xfrm>
        </p:spPr>
        <p:txBody>
          <a:bodyPr>
            <a:noAutofit/>
          </a:bodyPr>
          <a:lstStyle>
            <a:lvl1pPr>
              <a:defRPr sz="1600" b="0" baseline="0">
                <a:solidFill>
                  <a:schemeClr val="bg1"/>
                </a:solidFill>
              </a:defRPr>
            </a:lvl1pPr>
          </a:lstStyle>
          <a:p>
            <a:pPr lvl="0"/>
            <a:r>
              <a:rPr lang="en-US"/>
              <a:t>Click to add phone number </a:t>
            </a:r>
          </a:p>
          <a:p>
            <a:pPr lvl="0"/>
            <a:r>
              <a:rPr lang="en-US"/>
              <a:t> </a:t>
            </a:r>
            <a:endParaRPr lang="en-IE"/>
          </a:p>
        </p:txBody>
      </p:sp>
      <p:sp>
        <p:nvSpPr>
          <p:cNvPr id="12" name="Content Placeholder 7"/>
          <p:cNvSpPr>
            <a:spLocks noGrp="1"/>
          </p:cNvSpPr>
          <p:nvPr>
            <p:ph sz="quarter" idx="15" hasCustomPrompt="1"/>
          </p:nvPr>
        </p:nvSpPr>
        <p:spPr>
          <a:xfrm>
            <a:off x="2979737" y="5702075"/>
            <a:ext cx="3728973" cy="298450"/>
          </a:xfrm>
        </p:spPr>
        <p:txBody>
          <a:bodyPr>
            <a:noAutofit/>
          </a:bodyPr>
          <a:lstStyle>
            <a:lvl1pPr>
              <a:defRPr sz="1600" b="0" baseline="0">
                <a:solidFill>
                  <a:schemeClr val="bg1"/>
                </a:solidFill>
              </a:defRPr>
            </a:lvl1pPr>
          </a:lstStyle>
          <a:p>
            <a:pPr lvl="0"/>
            <a:r>
              <a:rPr lang="en-US"/>
              <a:t>Click to add email address </a:t>
            </a:r>
          </a:p>
          <a:p>
            <a:pPr lvl="0"/>
            <a:r>
              <a:rPr lang="en-US"/>
              <a:t> </a:t>
            </a:r>
            <a:endParaRPr lang="en-IE"/>
          </a:p>
        </p:txBody>
      </p:sp>
    </p:spTree>
    <p:extLst>
      <p:ext uri="{BB962C8B-B14F-4D97-AF65-F5344CB8AC3E}">
        <p14:creationId xmlns:p14="http://schemas.microsoft.com/office/powerpoint/2010/main" val="2132329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Visit websit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948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What is BrightWo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0" baseline="0">
                <a:solidFill>
                  <a:schemeClr val="bg2"/>
                </a:solidFill>
              </a:defRPr>
            </a:lvl1pPr>
          </a:lstStyle>
          <a:p>
            <a:pPr lvl="0"/>
            <a:r>
              <a:rPr lang="en-US"/>
              <a:t>Text Heading </a:t>
            </a:r>
          </a:p>
        </p:txBody>
      </p:sp>
      <p:sp>
        <p:nvSpPr>
          <p:cNvPr id="6" name="Content Placeholder 5"/>
          <p:cNvSpPr>
            <a:spLocks noGrp="1"/>
          </p:cNvSpPr>
          <p:nvPr>
            <p:ph sz="quarter" idx="11" hasCustomPrompt="1"/>
          </p:nvPr>
        </p:nvSpPr>
        <p:spPr>
          <a:xfrm>
            <a:off x="344488" y="2030170"/>
            <a:ext cx="11095037" cy="1157449"/>
          </a:xfrm>
        </p:spPr>
        <p:txBody>
          <a:bodyPr/>
          <a:lstStyle>
            <a:lvl1pPr marL="0" indent="0">
              <a:lnSpc>
                <a:spcPct val="100000"/>
              </a:lnSpc>
              <a:spcAft>
                <a:spcPts val="600"/>
              </a:spcAft>
              <a:buFont typeface="Arial" panose="020B0604020202020204" pitchFamily="34" charset="0"/>
              <a:buNone/>
              <a:defRPr baseline="0">
                <a:solidFill>
                  <a:schemeClr val="bg1"/>
                </a:solidFill>
              </a:defRPr>
            </a:lvl1pPr>
          </a:lstStyle>
          <a:p>
            <a:pPr lvl="0"/>
            <a:r>
              <a:rPr lang="en-US"/>
              <a:t>Click to add text </a:t>
            </a:r>
          </a:p>
          <a:p>
            <a:pPr lvl="0"/>
            <a:endParaRPr lang="en-US"/>
          </a:p>
          <a:p>
            <a:pPr lvl="0"/>
            <a:endParaRPr lang="en-US"/>
          </a:p>
        </p:txBody>
      </p:sp>
    </p:spTree>
    <p:extLst>
      <p:ext uri="{BB962C8B-B14F-4D97-AF65-F5344CB8AC3E}">
        <p14:creationId xmlns:p14="http://schemas.microsoft.com/office/powerpoint/2010/main" val="129311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5" name="Content Placeholder 20"/>
          <p:cNvSpPr>
            <a:spLocks noGrp="1"/>
          </p:cNvSpPr>
          <p:nvPr>
            <p:ph sz="quarter" idx="18" hasCustomPrompt="1"/>
          </p:nvPr>
        </p:nvSpPr>
        <p:spPr>
          <a:xfrm>
            <a:off x="759019" y="5771903"/>
            <a:ext cx="10963275" cy="719137"/>
          </a:xfrm>
        </p:spPr>
        <p:txBody>
          <a:bodyPr>
            <a:normAutofit/>
          </a:bodyPr>
          <a:lstStyle>
            <a:lvl1pPr>
              <a:defRPr sz="2600" b="1">
                <a:solidFill>
                  <a:schemeClr val="bg2"/>
                </a:solidFill>
              </a:defRPr>
            </a:lvl1pPr>
          </a:lstStyle>
          <a:p>
            <a:pPr lvl="0"/>
            <a:r>
              <a:rPr lang="en-US"/>
              <a:t>Click to add text </a:t>
            </a:r>
          </a:p>
        </p:txBody>
      </p:sp>
      <p:sp>
        <p:nvSpPr>
          <p:cNvPr id="6" name="Content Placeholder 20"/>
          <p:cNvSpPr>
            <a:spLocks noGrp="1"/>
          </p:cNvSpPr>
          <p:nvPr>
            <p:ph sz="quarter" idx="19" hasCustomPrompt="1"/>
          </p:nvPr>
        </p:nvSpPr>
        <p:spPr>
          <a:xfrm>
            <a:off x="759019" y="1314981"/>
            <a:ext cx="10963275" cy="719137"/>
          </a:xfrm>
        </p:spPr>
        <p:txBody>
          <a:bodyPr>
            <a:normAutofit/>
          </a:bodyPr>
          <a:lstStyle>
            <a:lvl1pPr>
              <a:defRPr sz="2600" b="1">
                <a:solidFill>
                  <a:schemeClr val="bg2"/>
                </a:solidFill>
              </a:defRPr>
            </a:lvl1pPr>
          </a:lstStyle>
          <a:p>
            <a:pPr lvl="0"/>
            <a:r>
              <a:rPr lang="en-US"/>
              <a:t>Click to add text </a:t>
            </a:r>
          </a:p>
        </p:txBody>
      </p:sp>
      <p:sp>
        <p:nvSpPr>
          <p:cNvPr id="7" name="Content Placeholder 5"/>
          <p:cNvSpPr>
            <a:spLocks noGrp="1"/>
          </p:cNvSpPr>
          <p:nvPr>
            <p:ph sz="quarter" idx="11" hasCustomPrompt="1"/>
          </p:nvPr>
        </p:nvSpPr>
        <p:spPr>
          <a:xfrm>
            <a:off x="759018" y="2241934"/>
            <a:ext cx="10963275" cy="3322152"/>
          </a:xfrm>
        </p:spPr>
        <p:txBody>
          <a:bodyPr/>
          <a:lstStyle>
            <a:lvl1pPr marL="514350" indent="-514350">
              <a:lnSpc>
                <a:spcPct val="100000"/>
              </a:lnSpc>
              <a:spcAft>
                <a:spcPts val="600"/>
              </a:spcAft>
              <a:buFont typeface="+mj-lt"/>
              <a:buAutoNum type="arabicPeriod"/>
              <a:defRPr sz="2600" baseline="0">
                <a:solidFill>
                  <a:schemeClr val="bg1"/>
                </a:solidFill>
              </a:defRPr>
            </a:lvl1pPr>
          </a:lstStyle>
          <a:p>
            <a:pPr lvl="0"/>
            <a:r>
              <a:rPr lang="en-US"/>
              <a:t>Click to add text </a:t>
            </a:r>
          </a:p>
          <a:p>
            <a:pPr lvl="0"/>
            <a:r>
              <a:rPr lang="en-US"/>
              <a:t>Click to add text</a:t>
            </a:r>
          </a:p>
          <a:p>
            <a:pPr lvl="0"/>
            <a:endParaRPr lang="en-US"/>
          </a:p>
        </p:txBody>
      </p:sp>
    </p:spTree>
    <p:extLst>
      <p:ext uri="{BB962C8B-B14F-4D97-AF65-F5344CB8AC3E}">
        <p14:creationId xmlns:p14="http://schemas.microsoft.com/office/powerpoint/2010/main" val="1491729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RM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709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art Evolv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38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intex Forms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69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rightWork Templates Spectr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254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316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610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787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130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998894" y="3098411"/>
            <a:ext cx="9825038" cy="997728"/>
          </a:xfrm>
        </p:spPr>
        <p:txBody>
          <a:bodyPr>
            <a:normAutofit/>
          </a:bodyPr>
          <a:lstStyle>
            <a:lvl1pPr>
              <a:defRPr sz="3200" b="1" baseline="0"/>
            </a:lvl1pPr>
          </a:lstStyle>
          <a:p>
            <a:pPr lvl="0"/>
            <a:r>
              <a:rPr lang="en-US" sz="3200" b="1"/>
              <a:t>Click to add text </a:t>
            </a:r>
            <a:endParaRPr lang="en-IE"/>
          </a:p>
        </p:txBody>
      </p:sp>
      <p:sp>
        <p:nvSpPr>
          <p:cNvPr id="8" name="Content Placeholder 7"/>
          <p:cNvSpPr>
            <a:spLocks noGrp="1"/>
          </p:cNvSpPr>
          <p:nvPr>
            <p:ph sz="quarter" idx="11" hasCustomPrompt="1"/>
          </p:nvPr>
        </p:nvSpPr>
        <p:spPr>
          <a:xfrm>
            <a:off x="998538" y="4264025"/>
            <a:ext cx="2416175" cy="298450"/>
          </a:xfrm>
        </p:spPr>
        <p:txBody>
          <a:bodyPr>
            <a:noAutofit/>
          </a:bodyPr>
          <a:lstStyle>
            <a:lvl1pPr>
              <a:defRPr sz="1600" baseline="0">
                <a:solidFill>
                  <a:schemeClr val="accent4"/>
                </a:solidFill>
              </a:defRPr>
            </a:lvl1pPr>
          </a:lstStyle>
          <a:p>
            <a:pPr lvl="0"/>
            <a:r>
              <a:rPr lang="en-US"/>
              <a:t>Click to add text </a:t>
            </a:r>
            <a:endParaRPr lang="en-IE"/>
          </a:p>
        </p:txBody>
      </p:sp>
      <p:sp>
        <p:nvSpPr>
          <p:cNvPr id="11" name="Content Placeholder 10"/>
          <p:cNvSpPr>
            <a:spLocks noGrp="1"/>
          </p:cNvSpPr>
          <p:nvPr>
            <p:ph sz="quarter" idx="12" hasCustomPrompt="1"/>
          </p:nvPr>
        </p:nvSpPr>
        <p:spPr>
          <a:xfrm>
            <a:off x="998538" y="5127625"/>
            <a:ext cx="1893887" cy="1208088"/>
          </a:xfrm>
        </p:spPr>
        <p:txBody>
          <a:bodyPr>
            <a:normAutofit/>
          </a:bodyPr>
          <a:lstStyle>
            <a:lvl1pPr>
              <a:defRPr sz="1600" baseline="0"/>
            </a:lvl1pPr>
          </a:lstStyle>
          <a:p>
            <a:pPr lvl="0"/>
            <a:r>
              <a:rPr lang="en-US"/>
              <a:t>Add headshot </a:t>
            </a:r>
            <a:endParaRPr lang="en-IE"/>
          </a:p>
        </p:txBody>
      </p:sp>
      <p:sp>
        <p:nvSpPr>
          <p:cNvPr id="17" name="Content Placeholder 7"/>
          <p:cNvSpPr>
            <a:spLocks noGrp="1"/>
          </p:cNvSpPr>
          <p:nvPr>
            <p:ph sz="quarter" idx="13" hasCustomPrompt="1"/>
          </p:nvPr>
        </p:nvSpPr>
        <p:spPr>
          <a:xfrm>
            <a:off x="2970407" y="5321252"/>
            <a:ext cx="2488001" cy="298450"/>
          </a:xfrm>
        </p:spPr>
        <p:txBody>
          <a:bodyPr>
            <a:noAutofit/>
          </a:bodyPr>
          <a:lstStyle>
            <a:lvl1pPr>
              <a:defRPr sz="1600" b="1" baseline="0">
                <a:solidFill>
                  <a:schemeClr val="bg1"/>
                </a:solidFill>
              </a:defRPr>
            </a:lvl1pPr>
          </a:lstStyle>
          <a:p>
            <a:pPr lvl="0"/>
            <a:r>
              <a:rPr lang="en-US"/>
              <a:t>Click to add text</a:t>
            </a:r>
          </a:p>
          <a:p>
            <a:pPr lvl="0"/>
            <a:r>
              <a:rPr lang="en-US"/>
              <a:t> </a:t>
            </a:r>
            <a:endParaRPr lang="en-IE"/>
          </a:p>
        </p:txBody>
      </p:sp>
      <p:sp>
        <p:nvSpPr>
          <p:cNvPr id="19" name="Content Placeholder 7"/>
          <p:cNvSpPr>
            <a:spLocks noGrp="1"/>
          </p:cNvSpPr>
          <p:nvPr>
            <p:ph sz="quarter" idx="14" hasCustomPrompt="1"/>
          </p:nvPr>
        </p:nvSpPr>
        <p:spPr>
          <a:xfrm>
            <a:off x="2970406" y="5638363"/>
            <a:ext cx="7769550" cy="298450"/>
          </a:xfrm>
        </p:spPr>
        <p:txBody>
          <a:bodyPr>
            <a:noAutofit/>
          </a:bodyPr>
          <a:lstStyle>
            <a:lvl1pPr>
              <a:defRPr sz="1600" b="0" baseline="0">
                <a:solidFill>
                  <a:schemeClr val="bg1"/>
                </a:solidFill>
              </a:defRPr>
            </a:lvl1pPr>
          </a:lstStyle>
          <a:p>
            <a:pPr lvl="0"/>
            <a:r>
              <a:rPr lang="en-US"/>
              <a:t>Click to add text</a:t>
            </a:r>
          </a:p>
          <a:p>
            <a:pPr lvl="0"/>
            <a:r>
              <a:rPr lang="en-US"/>
              <a:t> </a:t>
            </a:r>
            <a:endParaRPr lang="en-IE"/>
          </a:p>
        </p:txBody>
      </p:sp>
    </p:spTree>
    <p:extLst>
      <p:ext uri="{BB962C8B-B14F-4D97-AF65-F5344CB8AC3E}">
        <p14:creationId xmlns:p14="http://schemas.microsoft.com/office/powerpoint/2010/main" val="1743297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5" name="Content Placeholder 20"/>
          <p:cNvSpPr>
            <a:spLocks noGrp="1"/>
          </p:cNvSpPr>
          <p:nvPr>
            <p:ph sz="quarter" idx="18" hasCustomPrompt="1"/>
          </p:nvPr>
        </p:nvSpPr>
        <p:spPr>
          <a:xfrm>
            <a:off x="759019" y="5771903"/>
            <a:ext cx="10963275" cy="719137"/>
          </a:xfrm>
        </p:spPr>
        <p:txBody>
          <a:bodyPr>
            <a:normAutofit/>
          </a:bodyPr>
          <a:lstStyle>
            <a:lvl1pPr>
              <a:defRPr sz="2600" b="1">
                <a:solidFill>
                  <a:schemeClr val="bg2"/>
                </a:solidFill>
              </a:defRPr>
            </a:lvl1pPr>
          </a:lstStyle>
          <a:p>
            <a:pPr lvl="0"/>
            <a:r>
              <a:rPr lang="en-US"/>
              <a:t>Click to add text </a:t>
            </a:r>
          </a:p>
        </p:txBody>
      </p:sp>
      <p:sp>
        <p:nvSpPr>
          <p:cNvPr id="6" name="Content Placeholder 20"/>
          <p:cNvSpPr>
            <a:spLocks noGrp="1"/>
          </p:cNvSpPr>
          <p:nvPr>
            <p:ph sz="quarter" idx="19" hasCustomPrompt="1"/>
          </p:nvPr>
        </p:nvSpPr>
        <p:spPr>
          <a:xfrm>
            <a:off x="759019" y="1314981"/>
            <a:ext cx="10963275" cy="719137"/>
          </a:xfrm>
        </p:spPr>
        <p:txBody>
          <a:bodyPr>
            <a:normAutofit/>
          </a:bodyPr>
          <a:lstStyle>
            <a:lvl1pPr>
              <a:defRPr sz="2600" b="1">
                <a:solidFill>
                  <a:schemeClr val="bg2"/>
                </a:solidFill>
              </a:defRPr>
            </a:lvl1pPr>
          </a:lstStyle>
          <a:p>
            <a:pPr lvl="0"/>
            <a:r>
              <a:rPr lang="en-US"/>
              <a:t>Click to add text </a:t>
            </a:r>
          </a:p>
        </p:txBody>
      </p:sp>
      <p:sp>
        <p:nvSpPr>
          <p:cNvPr id="7" name="Content Placeholder 5"/>
          <p:cNvSpPr>
            <a:spLocks noGrp="1"/>
          </p:cNvSpPr>
          <p:nvPr>
            <p:ph sz="quarter" idx="11" hasCustomPrompt="1"/>
          </p:nvPr>
        </p:nvSpPr>
        <p:spPr>
          <a:xfrm>
            <a:off x="759018" y="2241934"/>
            <a:ext cx="10963275" cy="3322152"/>
          </a:xfrm>
        </p:spPr>
        <p:txBody>
          <a:bodyPr/>
          <a:lstStyle>
            <a:lvl1pPr marL="514350" indent="-514350">
              <a:lnSpc>
                <a:spcPct val="100000"/>
              </a:lnSpc>
              <a:spcAft>
                <a:spcPts val="600"/>
              </a:spcAft>
              <a:buFont typeface="+mj-lt"/>
              <a:buAutoNum type="arabicPeriod"/>
              <a:defRPr sz="2600" baseline="0">
                <a:solidFill>
                  <a:schemeClr val="bg1"/>
                </a:solidFill>
              </a:defRPr>
            </a:lvl1pPr>
          </a:lstStyle>
          <a:p>
            <a:pPr lvl="0"/>
            <a:r>
              <a:rPr lang="en-US"/>
              <a:t>Click to add text </a:t>
            </a:r>
          </a:p>
          <a:p>
            <a:pPr lvl="0"/>
            <a:r>
              <a:rPr lang="en-US"/>
              <a:t>Click to add text</a:t>
            </a:r>
          </a:p>
          <a:p>
            <a:pPr lvl="0"/>
            <a:endParaRPr lang="en-US"/>
          </a:p>
        </p:txBody>
      </p:sp>
    </p:spTree>
    <p:extLst>
      <p:ext uri="{BB962C8B-B14F-4D97-AF65-F5344CB8AC3E}">
        <p14:creationId xmlns:p14="http://schemas.microsoft.com/office/powerpoint/2010/main" val="282803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Breaker Slide">
    <p:spTree>
      <p:nvGrpSpPr>
        <p:cNvPr id="1" name=""/>
        <p:cNvGrpSpPr/>
        <p:nvPr/>
      </p:nvGrpSpPr>
      <p:grpSpPr>
        <a:xfrm>
          <a:off x="0" y="0"/>
          <a:ext cx="0" cy="0"/>
          <a:chOff x="0" y="0"/>
          <a:chExt cx="0" cy="0"/>
        </a:xfrm>
      </p:grpSpPr>
      <p:sp>
        <p:nvSpPr>
          <p:cNvPr id="3" name="Content Placeholder 20"/>
          <p:cNvSpPr>
            <a:spLocks noGrp="1"/>
          </p:cNvSpPr>
          <p:nvPr>
            <p:ph sz="quarter" idx="18" hasCustomPrompt="1"/>
          </p:nvPr>
        </p:nvSpPr>
        <p:spPr>
          <a:xfrm>
            <a:off x="364023" y="5865210"/>
            <a:ext cx="10963275" cy="719137"/>
          </a:xfrm>
        </p:spPr>
        <p:txBody>
          <a:bodyPr>
            <a:normAutofit/>
          </a:bodyPr>
          <a:lstStyle>
            <a:lvl1pPr>
              <a:defRPr sz="3000">
                <a:solidFill>
                  <a:schemeClr val="bg2"/>
                </a:solidFill>
              </a:defRPr>
            </a:lvl1pPr>
          </a:lstStyle>
          <a:p>
            <a:pPr lvl="0"/>
            <a:r>
              <a:rPr lang="en-US"/>
              <a:t>Click to add text </a:t>
            </a:r>
          </a:p>
        </p:txBody>
      </p:sp>
    </p:spTree>
    <p:extLst>
      <p:ext uri="{BB962C8B-B14F-4D97-AF65-F5344CB8AC3E}">
        <p14:creationId xmlns:p14="http://schemas.microsoft.com/office/powerpoint/2010/main" val="1252721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Breaker Slide">
    <p:spTree>
      <p:nvGrpSpPr>
        <p:cNvPr id="1" name=""/>
        <p:cNvGrpSpPr/>
        <p:nvPr/>
      </p:nvGrpSpPr>
      <p:grpSpPr>
        <a:xfrm>
          <a:off x="0" y="0"/>
          <a:ext cx="0" cy="0"/>
          <a:chOff x="0" y="0"/>
          <a:chExt cx="0" cy="0"/>
        </a:xfrm>
      </p:grpSpPr>
      <p:sp>
        <p:nvSpPr>
          <p:cNvPr id="3" name="Content Placeholder 20"/>
          <p:cNvSpPr>
            <a:spLocks noGrp="1"/>
          </p:cNvSpPr>
          <p:nvPr>
            <p:ph sz="quarter" idx="18" hasCustomPrompt="1"/>
          </p:nvPr>
        </p:nvSpPr>
        <p:spPr>
          <a:xfrm>
            <a:off x="364023" y="5865210"/>
            <a:ext cx="10963275" cy="719137"/>
          </a:xfrm>
        </p:spPr>
        <p:txBody>
          <a:bodyPr>
            <a:normAutofit/>
          </a:bodyPr>
          <a:lstStyle>
            <a:lvl1pPr>
              <a:defRPr sz="3000">
                <a:solidFill>
                  <a:schemeClr val="bg2"/>
                </a:solidFill>
              </a:defRPr>
            </a:lvl1pPr>
          </a:lstStyle>
          <a:p>
            <a:pPr lvl="0"/>
            <a:r>
              <a:rPr lang="en-US"/>
              <a:t>Click to add text </a:t>
            </a:r>
          </a:p>
        </p:txBody>
      </p:sp>
    </p:spTree>
    <p:extLst>
      <p:ext uri="{BB962C8B-B14F-4D97-AF65-F5344CB8AC3E}">
        <p14:creationId xmlns:p14="http://schemas.microsoft.com/office/powerpoint/2010/main" val="1384419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xt with Bullet Points only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8" y="1958975"/>
            <a:ext cx="11095037" cy="3919538"/>
          </a:xfrm>
        </p:spPr>
        <p:txBody>
          <a:bodyPr/>
          <a:lstStyle>
            <a:lvl1pPr marL="457200" indent="-457200">
              <a:lnSpc>
                <a:spcPct val="100000"/>
              </a:lnSpc>
              <a:spcAft>
                <a:spcPts val="600"/>
              </a:spcAft>
              <a:buFont typeface="Arial" panose="020B0604020202020204" pitchFamily="34" charset="0"/>
              <a:buChar char="•"/>
              <a:defRPr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164827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ide by sid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8" y="1958975"/>
            <a:ext cx="445144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5"/>
          <p:cNvSpPr>
            <a:spLocks noGrp="1"/>
          </p:cNvSpPr>
          <p:nvPr>
            <p:ph sz="quarter" idx="12" hasCustomPrompt="1"/>
          </p:nvPr>
        </p:nvSpPr>
        <p:spPr>
          <a:xfrm>
            <a:off x="6988078" y="1958975"/>
            <a:ext cx="445144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cxnSp>
        <p:nvCxnSpPr>
          <p:cNvPr id="3" name="Straight Connector 2"/>
          <p:cNvCxnSpPr/>
          <p:nvPr/>
        </p:nvCxnSpPr>
        <p:spPr>
          <a:xfrm>
            <a:off x="5635690" y="2034073"/>
            <a:ext cx="9330" cy="384444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135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xt with Para + Bullet Points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7" name="Content Placeholder 5"/>
          <p:cNvSpPr>
            <a:spLocks noGrp="1"/>
          </p:cNvSpPr>
          <p:nvPr>
            <p:ph sz="quarter" idx="11" hasCustomPrompt="1"/>
          </p:nvPr>
        </p:nvSpPr>
        <p:spPr>
          <a:xfrm>
            <a:off x="344488" y="2030170"/>
            <a:ext cx="11095037" cy="1157449"/>
          </a:xfrm>
        </p:spPr>
        <p:txBody>
          <a:bodyPr/>
          <a:lstStyle>
            <a:lvl1pPr marL="0" indent="0">
              <a:lnSpc>
                <a:spcPct val="100000"/>
              </a:lnSpc>
              <a:spcAft>
                <a:spcPts val="600"/>
              </a:spcAft>
              <a:buFont typeface="Arial" panose="020B0604020202020204" pitchFamily="34" charset="0"/>
              <a:buNone/>
              <a:defRPr baseline="0">
                <a:solidFill>
                  <a:schemeClr val="accent2"/>
                </a:solidFill>
              </a:defRPr>
            </a:lvl1pPr>
          </a:lstStyle>
          <a:p>
            <a:pPr lvl="0"/>
            <a:r>
              <a:rPr lang="en-US"/>
              <a:t>Click to add text </a:t>
            </a:r>
          </a:p>
          <a:p>
            <a:pPr lvl="0"/>
            <a:endParaRPr lang="en-US"/>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8" name="Content Placeholder 5"/>
          <p:cNvSpPr>
            <a:spLocks noGrp="1"/>
          </p:cNvSpPr>
          <p:nvPr>
            <p:ph sz="quarter" idx="12" hasCustomPrompt="1"/>
          </p:nvPr>
        </p:nvSpPr>
        <p:spPr>
          <a:xfrm>
            <a:off x="344488" y="3438072"/>
            <a:ext cx="11095037" cy="1157449"/>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 </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035450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xt and Image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9" y="1044575"/>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9" y="1958975"/>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7" name="Content Placeholder 6"/>
          <p:cNvSpPr>
            <a:spLocks noGrp="1"/>
          </p:cNvSpPr>
          <p:nvPr>
            <p:ph sz="quarter" idx="12"/>
          </p:nvPr>
        </p:nvSpPr>
        <p:spPr>
          <a:xfrm>
            <a:off x="5962261" y="1044575"/>
            <a:ext cx="5896947"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852931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and Image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3"/>
          <p:cNvSpPr>
            <a:spLocks noGrp="1"/>
          </p:cNvSpPr>
          <p:nvPr>
            <p:ph sz="quarter" idx="10" hasCustomPrompt="1"/>
          </p:nvPr>
        </p:nvSpPr>
        <p:spPr>
          <a:xfrm>
            <a:off x="7090522" y="988592"/>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1" name="Content Placeholder 5"/>
          <p:cNvSpPr>
            <a:spLocks noGrp="1"/>
          </p:cNvSpPr>
          <p:nvPr>
            <p:ph sz="quarter" idx="11" hasCustomPrompt="1"/>
          </p:nvPr>
        </p:nvSpPr>
        <p:spPr>
          <a:xfrm>
            <a:off x="7090522" y="1902992"/>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12" name="Content Placeholder 6"/>
          <p:cNvSpPr>
            <a:spLocks noGrp="1"/>
          </p:cNvSpPr>
          <p:nvPr>
            <p:ph sz="quarter" idx="12"/>
          </p:nvPr>
        </p:nvSpPr>
        <p:spPr>
          <a:xfrm>
            <a:off x="531845" y="988592"/>
            <a:ext cx="5896947"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794572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nd 2 Images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4"/>
          <p:cNvSpPr>
            <a:spLocks noGrp="1"/>
          </p:cNvSpPr>
          <p:nvPr>
            <p:ph sz="quarter" idx="12"/>
          </p:nvPr>
        </p:nvSpPr>
        <p:spPr>
          <a:xfrm>
            <a:off x="5990382" y="988592"/>
            <a:ext cx="5756275" cy="2239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Content Placeholder 11"/>
          <p:cNvSpPr>
            <a:spLocks noGrp="1"/>
          </p:cNvSpPr>
          <p:nvPr>
            <p:ph sz="quarter" idx="13"/>
          </p:nvPr>
        </p:nvSpPr>
        <p:spPr>
          <a:xfrm>
            <a:off x="5990381" y="3461918"/>
            <a:ext cx="5756275" cy="236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3" name="Content Placeholder 3"/>
          <p:cNvSpPr>
            <a:spLocks noGrp="1"/>
          </p:cNvSpPr>
          <p:nvPr>
            <p:ph sz="quarter" idx="10" hasCustomPrompt="1"/>
          </p:nvPr>
        </p:nvSpPr>
        <p:spPr>
          <a:xfrm>
            <a:off x="643069" y="988592"/>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4" name="Content Placeholder 5"/>
          <p:cNvSpPr>
            <a:spLocks noGrp="1"/>
          </p:cNvSpPr>
          <p:nvPr>
            <p:ph sz="quarter" idx="11" hasCustomPrompt="1"/>
          </p:nvPr>
        </p:nvSpPr>
        <p:spPr>
          <a:xfrm>
            <a:off x="643069" y="1902992"/>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648036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and 2 Images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4"/>
          <p:cNvSpPr>
            <a:spLocks noGrp="1"/>
          </p:cNvSpPr>
          <p:nvPr>
            <p:ph sz="quarter" idx="12"/>
          </p:nvPr>
        </p:nvSpPr>
        <p:spPr>
          <a:xfrm>
            <a:off x="317370" y="979261"/>
            <a:ext cx="5756275" cy="2239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4" name="Content Placeholder 11"/>
          <p:cNvSpPr>
            <a:spLocks noGrp="1"/>
          </p:cNvSpPr>
          <p:nvPr>
            <p:ph sz="quarter" idx="13"/>
          </p:nvPr>
        </p:nvSpPr>
        <p:spPr>
          <a:xfrm>
            <a:off x="317369" y="3452587"/>
            <a:ext cx="5756275" cy="236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7" name="Content Placeholder 3"/>
          <p:cNvSpPr>
            <a:spLocks noGrp="1"/>
          </p:cNvSpPr>
          <p:nvPr>
            <p:ph sz="quarter" idx="10" hasCustomPrompt="1"/>
          </p:nvPr>
        </p:nvSpPr>
        <p:spPr>
          <a:xfrm>
            <a:off x="6726627" y="979261"/>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8" name="Content Placeholder 5"/>
          <p:cNvSpPr>
            <a:spLocks noGrp="1"/>
          </p:cNvSpPr>
          <p:nvPr>
            <p:ph sz="quarter" idx="11" hasCustomPrompt="1"/>
          </p:nvPr>
        </p:nvSpPr>
        <p:spPr>
          <a:xfrm>
            <a:off x="6726627" y="1893661"/>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248066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martArt Placehol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martArt Placeholder 2"/>
          <p:cNvSpPr>
            <a:spLocks noGrp="1"/>
          </p:cNvSpPr>
          <p:nvPr>
            <p:ph type="dgm" sz="quarter" idx="10"/>
          </p:nvPr>
        </p:nvSpPr>
        <p:spPr>
          <a:xfrm>
            <a:off x="438538" y="1147310"/>
            <a:ext cx="11140751" cy="4367082"/>
          </a:xfrm>
        </p:spPr>
        <p:txBody>
          <a:bodyPr/>
          <a:lstStyle/>
          <a:p>
            <a:r>
              <a:rPr lang="en-US"/>
              <a:t>Click icon to add SmartArt graphic</a:t>
            </a:r>
            <a:endParaRPr lang="en-IE"/>
          </a:p>
        </p:txBody>
      </p:sp>
    </p:spTree>
    <p:extLst>
      <p:ext uri="{BB962C8B-B14F-4D97-AF65-F5344CB8AC3E}">
        <p14:creationId xmlns:p14="http://schemas.microsoft.com/office/powerpoint/2010/main" val="4204936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slide - no titl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86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with Bullet Points only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8" y="1958975"/>
            <a:ext cx="11095037" cy="3919538"/>
          </a:xfrm>
        </p:spPr>
        <p:txBody>
          <a:bodyPr/>
          <a:lstStyle>
            <a:lvl1pPr marL="457200" indent="-457200">
              <a:lnSpc>
                <a:spcPct val="100000"/>
              </a:lnSpc>
              <a:spcAft>
                <a:spcPts val="600"/>
              </a:spcAft>
              <a:buFont typeface="Arial" panose="020B0604020202020204" pitchFamily="34" charset="0"/>
              <a:buChar char="•"/>
              <a:defRPr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1760315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slide with title ">
    <p:spTree>
      <p:nvGrpSpPr>
        <p:cNvPr id="1" name=""/>
        <p:cNvGrpSpPr/>
        <p:nvPr/>
      </p:nvGrpSpPr>
      <p:grpSpPr>
        <a:xfrm>
          <a:off x="0" y="0"/>
          <a:ext cx="0" cy="0"/>
          <a:chOff x="0" y="0"/>
          <a:chExt cx="0" cy="0"/>
        </a:xfrm>
      </p:grpSpPr>
      <p:sp>
        <p:nvSpPr>
          <p:cNvPr id="4"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1317971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ustomer logos x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88975" y="2230438"/>
            <a:ext cx="2520950" cy="1725612"/>
          </a:xfrm>
        </p:spPr>
        <p:txBody>
          <a:bodyPr/>
          <a:lstStyle/>
          <a:p>
            <a:pPr lvl="0"/>
            <a:r>
              <a:rPr lang="en-US"/>
              <a:t>Edit Master text styles</a:t>
            </a:r>
          </a:p>
          <a:p>
            <a:pPr lvl="1"/>
            <a:r>
              <a:rPr lang="en-US"/>
              <a:t>Second level</a:t>
            </a:r>
          </a:p>
        </p:txBody>
      </p:sp>
      <p:sp>
        <p:nvSpPr>
          <p:cNvPr id="10" name="Content Placeholder 3"/>
          <p:cNvSpPr>
            <a:spLocks noGrp="1"/>
          </p:cNvSpPr>
          <p:nvPr>
            <p:ph sz="quarter" idx="11"/>
          </p:nvPr>
        </p:nvSpPr>
        <p:spPr>
          <a:xfrm>
            <a:off x="3425761" y="2230438"/>
            <a:ext cx="2520950" cy="1725612"/>
          </a:xfrm>
        </p:spPr>
        <p:txBody>
          <a:bodyPr/>
          <a:lstStyle/>
          <a:p>
            <a:pPr lvl="0"/>
            <a:r>
              <a:rPr lang="en-US"/>
              <a:t>Edit Master text styles</a:t>
            </a:r>
          </a:p>
          <a:p>
            <a:pPr lvl="1"/>
            <a:r>
              <a:rPr lang="en-US"/>
              <a:t>Second level</a:t>
            </a:r>
          </a:p>
        </p:txBody>
      </p:sp>
      <p:sp>
        <p:nvSpPr>
          <p:cNvPr id="11" name="Content Placeholder 3"/>
          <p:cNvSpPr>
            <a:spLocks noGrp="1"/>
          </p:cNvSpPr>
          <p:nvPr>
            <p:ph sz="quarter" idx="12"/>
          </p:nvPr>
        </p:nvSpPr>
        <p:spPr>
          <a:xfrm>
            <a:off x="688911" y="4304770"/>
            <a:ext cx="2520950" cy="1725612"/>
          </a:xfrm>
        </p:spPr>
        <p:txBody>
          <a:bodyPr/>
          <a:lstStyle/>
          <a:p>
            <a:pPr lvl="0"/>
            <a:r>
              <a:rPr lang="en-US"/>
              <a:t>Edit Master text styles</a:t>
            </a:r>
          </a:p>
          <a:p>
            <a:pPr lvl="1"/>
            <a:r>
              <a:rPr lang="en-US"/>
              <a:t>Second level</a:t>
            </a:r>
          </a:p>
        </p:txBody>
      </p:sp>
      <p:sp>
        <p:nvSpPr>
          <p:cNvPr id="12" name="Content Placeholder 3"/>
          <p:cNvSpPr>
            <a:spLocks noGrp="1"/>
          </p:cNvSpPr>
          <p:nvPr>
            <p:ph sz="quarter" idx="13"/>
          </p:nvPr>
        </p:nvSpPr>
        <p:spPr>
          <a:xfrm>
            <a:off x="3425761" y="4304770"/>
            <a:ext cx="2520950" cy="1725612"/>
          </a:xfrm>
        </p:spPr>
        <p:txBody>
          <a:bodyPr/>
          <a:lstStyle/>
          <a:p>
            <a:pPr lvl="0"/>
            <a:r>
              <a:rPr lang="en-US"/>
              <a:t>Edit Master text styles</a:t>
            </a:r>
          </a:p>
          <a:p>
            <a:pPr lvl="1"/>
            <a:r>
              <a:rPr lang="en-US"/>
              <a:t>Second level</a:t>
            </a:r>
          </a:p>
        </p:txBody>
      </p:sp>
      <p:sp>
        <p:nvSpPr>
          <p:cNvPr id="13" name="Content Placeholder 3"/>
          <p:cNvSpPr>
            <a:spLocks noGrp="1"/>
          </p:cNvSpPr>
          <p:nvPr>
            <p:ph sz="quarter" idx="14"/>
          </p:nvPr>
        </p:nvSpPr>
        <p:spPr>
          <a:xfrm>
            <a:off x="6237192" y="2230438"/>
            <a:ext cx="2520950" cy="1725612"/>
          </a:xfrm>
        </p:spPr>
        <p:txBody>
          <a:bodyPr/>
          <a:lstStyle/>
          <a:p>
            <a:pPr lvl="0"/>
            <a:r>
              <a:rPr lang="en-US"/>
              <a:t>Edit Master text styles</a:t>
            </a:r>
          </a:p>
          <a:p>
            <a:pPr lvl="1"/>
            <a:r>
              <a:rPr lang="en-US"/>
              <a:t>Second level</a:t>
            </a:r>
          </a:p>
        </p:txBody>
      </p:sp>
      <p:sp>
        <p:nvSpPr>
          <p:cNvPr id="14" name="Content Placeholder 3"/>
          <p:cNvSpPr>
            <a:spLocks noGrp="1"/>
          </p:cNvSpPr>
          <p:nvPr>
            <p:ph sz="quarter" idx="15"/>
          </p:nvPr>
        </p:nvSpPr>
        <p:spPr>
          <a:xfrm>
            <a:off x="8977669" y="2230438"/>
            <a:ext cx="2520950" cy="1725612"/>
          </a:xfrm>
        </p:spPr>
        <p:txBody>
          <a:bodyPr/>
          <a:lstStyle/>
          <a:p>
            <a:pPr lvl="0"/>
            <a:r>
              <a:rPr lang="en-US"/>
              <a:t>Edit Master text styles</a:t>
            </a:r>
          </a:p>
          <a:p>
            <a:pPr lvl="1"/>
            <a:r>
              <a:rPr lang="en-US"/>
              <a:t>Second level</a:t>
            </a:r>
          </a:p>
        </p:txBody>
      </p:sp>
      <p:sp>
        <p:nvSpPr>
          <p:cNvPr id="15" name="Content Placeholder 3"/>
          <p:cNvSpPr>
            <a:spLocks noGrp="1"/>
          </p:cNvSpPr>
          <p:nvPr>
            <p:ph sz="quarter" idx="16"/>
          </p:nvPr>
        </p:nvSpPr>
        <p:spPr>
          <a:xfrm>
            <a:off x="6237192" y="4304770"/>
            <a:ext cx="2520950" cy="1725612"/>
          </a:xfrm>
        </p:spPr>
        <p:txBody>
          <a:bodyPr/>
          <a:lstStyle/>
          <a:p>
            <a:pPr lvl="0"/>
            <a:r>
              <a:rPr lang="en-US"/>
              <a:t>Edit Master text styles</a:t>
            </a:r>
          </a:p>
          <a:p>
            <a:pPr lvl="1"/>
            <a:r>
              <a:rPr lang="en-US"/>
              <a:t>Second level</a:t>
            </a:r>
          </a:p>
        </p:txBody>
      </p:sp>
      <p:sp>
        <p:nvSpPr>
          <p:cNvPr id="16" name="Content Placeholder 3"/>
          <p:cNvSpPr>
            <a:spLocks noGrp="1"/>
          </p:cNvSpPr>
          <p:nvPr>
            <p:ph sz="quarter" idx="17"/>
          </p:nvPr>
        </p:nvSpPr>
        <p:spPr>
          <a:xfrm>
            <a:off x="8977669" y="4304770"/>
            <a:ext cx="2520950" cy="1725612"/>
          </a:xfrm>
        </p:spPr>
        <p:txBody>
          <a:bodyPr/>
          <a:lstStyle/>
          <a:p>
            <a:pPr lvl="0"/>
            <a:r>
              <a:rPr lang="en-US"/>
              <a:t>Edit Master text styles</a:t>
            </a:r>
          </a:p>
          <a:p>
            <a:pPr lvl="1"/>
            <a:r>
              <a:rPr lang="en-US"/>
              <a:t>Second level</a:t>
            </a:r>
          </a:p>
        </p:txBody>
      </p:sp>
      <p:sp>
        <p:nvSpPr>
          <p:cNvPr id="21"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3371489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ustomer Logos x 3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112496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882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10"/>
          <p:cNvSpPr>
            <a:spLocks noGrp="1"/>
          </p:cNvSpPr>
          <p:nvPr>
            <p:ph sz="quarter" idx="12" hasCustomPrompt="1"/>
          </p:nvPr>
        </p:nvSpPr>
        <p:spPr>
          <a:xfrm>
            <a:off x="1007869" y="5062311"/>
            <a:ext cx="1893887" cy="1208088"/>
          </a:xfrm>
        </p:spPr>
        <p:txBody>
          <a:bodyPr>
            <a:normAutofit/>
          </a:bodyPr>
          <a:lstStyle>
            <a:lvl1pPr>
              <a:defRPr sz="1600" baseline="0"/>
            </a:lvl1pPr>
          </a:lstStyle>
          <a:p>
            <a:pPr lvl="0"/>
            <a:r>
              <a:rPr lang="en-US"/>
              <a:t>Add headshot </a:t>
            </a:r>
            <a:endParaRPr lang="en-IE"/>
          </a:p>
        </p:txBody>
      </p:sp>
      <p:sp>
        <p:nvSpPr>
          <p:cNvPr id="10" name="Content Placeholder 7"/>
          <p:cNvSpPr>
            <a:spLocks noGrp="1"/>
          </p:cNvSpPr>
          <p:nvPr>
            <p:ph sz="quarter" idx="13" hasCustomPrompt="1"/>
          </p:nvPr>
        </p:nvSpPr>
        <p:spPr>
          <a:xfrm>
            <a:off x="2979737" y="5102437"/>
            <a:ext cx="2488001" cy="298450"/>
          </a:xfrm>
        </p:spPr>
        <p:txBody>
          <a:bodyPr>
            <a:noAutofit/>
          </a:bodyPr>
          <a:lstStyle>
            <a:lvl1pPr>
              <a:defRPr sz="1600" b="1" baseline="0">
                <a:solidFill>
                  <a:schemeClr val="bg1"/>
                </a:solidFill>
              </a:defRPr>
            </a:lvl1pPr>
          </a:lstStyle>
          <a:p>
            <a:pPr lvl="0"/>
            <a:r>
              <a:rPr lang="en-US"/>
              <a:t>Click to add text</a:t>
            </a:r>
          </a:p>
          <a:p>
            <a:pPr lvl="0"/>
            <a:r>
              <a:rPr lang="en-US"/>
              <a:t> </a:t>
            </a:r>
            <a:endParaRPr lang="en-IE"/>
          </a:p>
        </p:txBody>
      </p:sp>
      <p:sp>
        <p:nvSpPr>
          <p:cNvPr id="11" name="Content Placeholder 7"/>
          <p:cNvSpPr>
            <a:spLocks noGrp="1"/>
          </p:cNvSpPr>
          <p:nvPr>
            <p:ph sz="quarter" idx="14" hasCustomPrompt="1"/>
          </p:nvPr>
        </p:nvSpPr>
        <p:spPr>
          <a:xfrm>
            <a:off x="2979737" y="5400887"/>
            <a:ext cx="3728973" cy="298450"/>
          </a:xfrm>
        </p:spPr>
        <p:txBody>
          <a:bodyPr>
            <a:noAutofit/>
          </a:bodyPr>
          <a:lstStyle>
            <a:lvl1pPr>
              <a:defRPr sz="1600" b="0" baseline="0">
                <a:solidFill>
                  <a:schemeClr val="bg1"/>
                </a:solidFill>
              </a:defRPr>
            </a:lvl1pPr>
          </a:lstStyle>
          <a:p>
            <a:pPr lvl="0"/>
            <a:r>
              <a:rPr lang="en-US"/>
              <a:t>Click to add phone number </a:t>
            </a:r>
          </a:p>
          <a:p>
            <a:pPr lvl="0"/>
            <a:r>
              <a:rPr lang="en-US"/>
              <a:t> </a:t>
            </a:r>
            <a:endParaRPr lang="en-IE"/>
          </a:p>
        </p:txBody>
      </p:sp>
      <p:sp>
        <p:nvSpPr>
          <p:cNvPr id="12" name="Content Placeholder 7"/>
          <p:cNvSpPr>
            <a:spLocks noGrp="1"/>
          </p:cNvSpPr>
          <p:nvPr>
            <p:ph sz="quarter" idx="15" hasCustomPrompt="1"/>
          </p:nvPr>
        </p:nvSpPr>
        <p:spPr>
          <a:xfrm>
            <a:off x="2979737" y="5702075"/>
            <a:ext cx="3728973" cy="298450"/>
          </a:xfrm>
        </p:spPr>
        <p:txBody>
          <a:bodyPr>
            <a:noAutofit/>
          </a:bodyPr>
          <a:lstStyle>
            <a:lvl1pPr>
              <a:defRPr sz="1600" b="0" baseline="0">
                <a:solidFill>
                  <a:schemeClr val="bg1"/>
                </a:solidFill>
              </a:defRPr>
            </a:lvl1pPr>
          </a:lstStyle>
          <a:p>
            <a:pPr lvl="0"/>
            <a:r>
              <a:rPr lang="en-US"/>
              <a:t>Click to add email address </a:t>
            </a:r>
          </a:p>
          <a:p>
            <a:pPr lvl="0"/>
            <a:r>
              <a:rPr lang="en-US"/>
              <a:t> </a:t>
            </a:r>
            <a:endParaRPr lang="en-IE"/>
          </a:p>
        </p:txBody>
      </p:sp>
    </p:spTree>
    <p:extLst>
      <p:ext uri="{BB962C8B-B14F-4D97-AF65-F5344CB8AC3E}">
        <p14:creationId xmlns:p14="http://schemas.microsoft.com/office/powerpoint/2010/main" val="2340350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Visit websit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5708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What is BrightWo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0" baseline="0">
                <a:solidFill>
                  <a:schemeClr val="bg2"/>
                </a:solidFill>
              </a:defRPr>
            </a:lvl1pPr>
          </a:lstStyle>
          <a:p>
            <a:pPr lvl="0"/>
            <a:r>
              <a:rPr lang="en-US"/>
              <a:t>Text Heading </a:t>
            </a:r>
          </a:p>
        </p:txBody>
      </p:sp>
      <p:sp>
        <p:nvSpPr>
          <p:cNvPr id="6" name="Content Placeholder 5"/>
          <p:cNvSpPr>
            <a:spLocks noGrp="1"/>
          </p:cNvSpPr>
          <p:nvPr>
            <p:ph sz="quarter" idx="11" hasCustomPrompt="1"/>
          </p:nvPr>
        </p:nvSpPr>
        <p:spPr>
          <a:xfrm>
            <a:off x="344488" y="2030170"/>
            <a:ext cx="11095037" cy="1157449"/>
          </a:xfrm>
        </p:spPr>
        <p:txBody>
          <a:bodyPr/>
          <a:lstStyle>
            <a:lvl1pPr marL="0" indent="0">
              <a:lnSpc>
                <a:spcPct val="100000"/>
              </a:lnSpc>
              <a:spcAft>
                <a:spcPts val="600"/>
              </a:spcAft>
              <a:buFont typeface="Arial" panose="020B0604020202020204" pitchFamily="34" charset="0"/>
              <a:buNone/>
              <a:defRPr baseline="0">
                <a:solidFill>
                  <a:schemeClr val="bg1"/>
                </a:solidFill>
              </a:defRPr>
            </a:lvl1pPr>
          </a:lstStyle>
          <a:p>
            <a:pPr lvl="0"/>
            <a:r>
              <a:rPr lang="en-US"/>
              <a:t>Click to add text </a:t>
            </a:r>
          </a:p>
          <a:p>
            <a:pPr lvl="0"/>
            <a:endParaRPr lang="en-US"/>
          </a:p>
          <a:p>
            <a:pPr lvl="0"/>
            <a:endParaRPr lang="en-US"/>
          </a:p>
        </p:txBody>
      </p:sp>
    </p:spTree>
    <p:extLst>
      <p:ext uri="{BB962C8B-B14F-4D97-AF65-F5344CB8AC3E}">
        <p14:creationId xmlns:p14="http://schemas.microsoft.com/office/powerpoint/2010/main" val="3178530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RM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675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tart Evolv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757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intex Forms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640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de by sid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8" y="1958975"/>
            <a:ext cx="445144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5"/>
          <p:cNvSpPr>
            <a:spLocks noGrp="1"/>
          </p:cNvSpPr>
          <p:nvPr>
            <p:ph sz="quarter" idx="12" hasCustomPrompt="1"/>
          </p:nvPr>
        </p:nvSpPr>
        <p:spPr>
          <a:xfrm>
            <a:off x="6988078" y="1958975"/>
            <a:ext cx="445144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cxnSp>
        <p:nvCxnSpPr>
          <p:cNvPr id="3" name="Straight Connector 2"/>
          <p:cNvCxnSpPr/>
          <p:nvPr/>
        </p:nvCxnSpPr>
        <p:spPr>
          <a:xfrm>
            <a:off x="5635690" y="2034073"/>
            <a:ext cx="9330" cy="384444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1832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rightWork Templates Spectr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4035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564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998894" y="3098411"/>
            <a:ext cx="9825038" cy="997728"/>
          </a:xfrm>
        </p:spPr>
        <p:txBody>
          <a:bodyPr>
            <a:normAutofit/>
          </a:bodyPr>
          <a:lstStyle>
            <a:lvl1pPr>
              <a:defRPr sz="3200" b="1" baseline="0"/>
            </a:lvl1pPr>
          </a:lstStyle>
          <a:p>
            <a:pPr lvl="0"/>
            <a:r>
              <a:rPr lang="en-US" sz="3200" b="1"/>
              <a:t>Click to add text </a:t>
            </a:r>
            <a:endParaRPr lang="en-IE"/>
          </a:p>
        </p:txBody>
      </p:sp>
      <p:sp>
        <p:nvSpPr>
          <p:cNvPr id="8" name="Content Placeholder 7"/>
          <p:cNvSpPr>
            <a:spLocks noGrp="1"/>
          </p:cNvSpPr>
          <p:nvPr>
            <p:ph sz="quarter" idx="11" hasCustomPrompt="1"/>
          </p:nvPr>
        </p:nvSpPr>
        <p:spPr>
          <a:xfrm>
            <a:off x="998538" y="4264025"/>
            <a:ext cx="2416175" cy="298450"/>
          </a:xfrm>
        </p:spPr>
        <p:txBody>
          <a:bodyPr>
            <a:noAutofit/>
          </a:bodyPr>
          <a:lstStyle>
            <a:lvl1pPr>
              <a:defRPr sz="1600" baseline="0">
                <a:solidFill>
                  <a:schemeClr val="accent4"/>
                </a:solidFill>
              </a:defRPr>
            </a:lvl1pPr>
          </a:lstStyle>
          <a:p>
            <a:pPr lvl="0"/>
            <a:r>
              <a:rPr lang="en-US"/>
              <a:t>Click to add text </a:t>
            </a:r>
            <a:endParaRPr lang="en-IE"/>
          </a:p>
        </p:txBody>
      </p:sp>
      <p:sp>
        <p:nvSpPr>
          <p:cNvPr id="11" name="Content Placeholder 10"/>
          <p:cNvSpPr>
            <a:spLocks noGrp="1"/>
          </p:cNvSpPr>
          <p:nvPr>
            <p:ph sz="quarter" idx="12" hasCustomPrompt="1"/>
          </p:nvPr>
        </p:nvSpPr>
        <p:spPr>
          <a:xfrm>
            <a:off x="998538" y="5127625"/>
            <a:ext cx="1893887" cy="1208088"/>
          </a:xfrm>
        </p:spPr>
        <p:txBody>
          <a:bodyPr>
            <a:normAutofit/>
          </a:bodyPr>
          <a:lstStyle>
            <a:lvl1pPr>
              <a:defRPr sz="1600" baseline="0"/>
            </a:lvl1pPr>
          </a:lstStyle>
          <a:p>
            <a:pPr lvl="0"/>
            <a:r>
              <a:rPr lang="en-US"/>
              <a:t>Add headshot </a:t>
            </a:r>
            <a:endParaRPr lang="en-IE"/>
          </a:p>
        </p:txBody>
      </p:sp>
      <p:sp>
        <p:nvSpPr>
          <p:cNvPr id="17" name="Content Placeholder 7"/>
          <p:cNvSpPr>
            <a:spLocks noGrp="1"/>
          </p:cNvSpPr>
          <p:nvPr>
            <p:ph sz="quarter" idx="13" hasCustomPrompt="1"/>
          </p:nvPr>
        </p:nvSpPr>
        <p:spPr>
          <a:xfrm>
            <a:off x="2970407" y="5321252"/>
            <a:ext cx="2488001" cy="298450"/>
          </a:xfrm>
        </p:spPr>
        <p:txBody>
          <a:bodyPr>
            <a:noAutofit/>
          </a:bodyPr>
          <a:lstStyle>
            <a:lvl1pPr>
              <a:defRPr sz="1600" b="1" baseline="0">
                <a:solidFill>
                  <a:schemeClr val="bg1"/>
                </a:solidFill>
              </a:defRPr>
            </a:lvl1pPr>
          </a:lstStyle>
          <a:p>
            <a:pPr lvl="0"/>
            <a:r>
              <a:rPr lang="en-US"/>
              <a:t>Click to add text</a:t>
            </a:r>
          </a:p>
          <a:p>
            <a:pPr lvl="0"/>
            <a:r>
              <a:rPr lang="en-US"/>
              <a:t> </a:t>
            </a:r>
            <a:endParaRPr lang="en-IE"/>
          </a:p>
        </p:txBody>
      </p:sp>
      <p:sp>
        <p:nvSpPr>
          <p:cNvPr id="19" name="Content Placeholder 7"/>
          <p:cNvSpPr>
            <a:spLocks noGrp="1"/>
          </p:cNvSpPr>
          <p:nvPr>
            <p:ph sz="quarter" idx="14" hasCustomPrompt="1"/>
          </p:nvPr>
        </p:nvSpPr>
        <p:spPr>
          <a:xfrm>
            <a:off x="2970406" y="5638363"/>
            <a:ext cx="7769550" cy="298450"/>
          </a:xfrm>
        </p:spPr>
        <p:txBody>
          <a:bodyPr>
            <a:noAutofit/>
          </a:bodyPr>
          <a:lstStyle>
            <a:lvl1pPr>
              <a:defRPr sz="1600" b="0" baseline="0">
                <a:solidFill>
                  <a:schemeClr val="bg1"/>
                </a:solidFill>
              </a:defRPr>
            </a:lvl1pPr>
          </a:lstStyle>
          <a:p>
            <a:pPr lvl="0"/>
            <a:r>
              <a:rPr lang="en-US"/>
              <a:t>Click to add text</a:t>
            </a:r>
          </a:p>
          <a:p>
            <a:pPr lvl="0"/>
            <a:r>
              <a:rPr lang="en-US"/>
              <a:t> </a:t>
            </a:r>
            <a:endParaRPr lang="en-IE"/>
          </a:p>
        </p:txBody>
      </p:sp>
    </p:spTree>
    <p:extLst>
      <p:ext uri="{BB962C8B-B14F-4D97-AF65-F5344CB8AC3E}">
        <p14:creationId xmlns:p14="http://schemas.microsoft.com/office/powerpoint/2010/main" val="2008097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5" name="Content Placeholder 20"/>
          <p:cNvSpPr>
            <a:spLocks noGrp="1"/>
          </p:cNvSpPr>
          <p:nvPr>
            <p:ph sz="quarter" idx="18" hasCustomPrompt="1"/>
          </p:nvPr>
        </p:nvSpPr>
        <p:spPr>
          <a:xfrm>
            <a:off x="759019" y="5771903"/>
            <a:ext cx="10963275" cy="719137"/>
          </a:xfrm>
        </p:spPr>
        <p:txBody>
          <a:bodyPr>
            <a:normAutofit/>
          </a:bodyPr>
          <a:lstStyle>
            <a:lvl1pPr>
              <a:defRPr sz="2600" b="1">
                <a:solidFill>
                  <a:schemeClr val="bg2"/>
                </a:solidFill>
              </a:defRPr>
            </a:lvl1pPr>
          </a:lstStyle>
          <a:p>
            <a:pPr lvl="0"/>
            <a:r>
              <a:rPr lang="en-US"/>
              <a:t>Click to add text </a:t>
            </a:r>
          </a:p>
        </p:txBody>
      </p:sp>
      <p:sp>
        <p:nvSpPr>
          <p:cNvPr id="6" name="Content Placeholder 20"/>
          <p:cNvSpPr>
            <a:spLocks noGrp="1"/>
          </p:cNvSpPr>
          <p:nvPr>
            <p:ph sz="quarter" idx="19" hasCustomPrompt="1"/>
          </p:nvPr>
        </p:nvSpPr>
        <p:spPr>
          <a:xfrm>
            <a:off x="759019" y="1314981"/>
            <a:ext cx="10963275" cy="719137"/>
          </a:xfrm>
        </p:spPr>
        <p:txBody>
          <a:bodyPr>
            <a:normAutofit/>
          </a:bodyPr>
          <a:lstStyle>
            <a:lvl1pPr>
              <a:defRPr sz="2600" b="1">
                <a:solidFill>
                  <a:schemeClr val="bg2"/>
                </a:solidFill>
              </a:defRPr>
            </a:lvl1pPr>
          </a:lstStyle>
          <a:p>
            <a:pPr lvl="0"/>
            <a:r>
              <a:rPr lang="en-US"/>
              <a:t>Click to add text </a:t>
            </a:r>
          </a:p>
        </p:txBody>
      </p:sp>
      <p:sp>
        <p:nvSpPr>
          <p:cNvPr id="7" name="Content Placeholder 5"/>
          <p:cNvSpPr>
            <a:spLocks noGrp="1"/>
          </p:cNvSpPr>
          <p:nvPr>
            <p:ph sz="quarter" idx="11" hasCustomPrompt="1"/>
          </p:nvPr>
        </p:nvSpPr>
        <p:spPr>
          <a:xfrm>
            <a:off x="759018" y="2241934"/>
            <a:ext cx="10963275" cy="3322152"/>
          </a:xfrm>
        </p:spPr>
        <p:txBody>
          <a:bodyPr/>
          <a:lstStyle>
            <a:lvl1pPr marL="514350" indent="-514350">
              <a:lnSpc>
                <a:spcPct val="100000"/>
              </a:lnSpc>
              <a:spcAft>
                <a:spcPts val="600"/>
              </a:spcAft>
              <a:buFont typeface="+mj-lt"/>
              <a:buAutoNum type="arabicPeriod"/>
              <a:defRPr sz="2600" baseline="0">
                <a:solidFill>
                  <a:schemeClr val="bg1"/>
                </a:solidFill>
              </a:defRPr>
            </a:lvl1pPr>
          </a:lstStyle>
          <a:p>
            <a:pPr lvl="0"/>
            <a:r>
              <a:rPr lang="en-US"/>
              <a:t>Click to add text </a:t>
            </a:r>
          </a:p>
          <a:p>
            <a:pPr lvl="0"/>
            <a:r>
              <a:rPr lang="en-US"/>
              <a:t>Click to add text</a:t>
            </a:r>
          </a:p>
          <a:p>
            <a:pPr lvl="0"/>
            <a:endParaRPr lang="en-US"/>
          </a:p>
        </p:txBody>
      </p:sp>
    </p:spTree>
    <p:extLst>
      <p:ext uri="{BB962C8B-B14F-4D97-AF65-F5344CB8AC3E}">
        <p14:creationId xmlns:p14="http://schemas.microsoft.com/office/powerpoint/2010/main" val="18045666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Breaker Slide">
    <p:spTree>
      <p:nvGrpSpPr>
        <p:cNvPr id="1" name=""/>
        <p:cNvGrpSpPr/>
        <p:nvPr/>
      </p:nvGrpSpPr>
      <p:grpSpPr>
        <a:xfrm>
          <a:off x="0" y="0"/>
          <a:ext cx="0" cy="0"/>
          <a:chOff x="0" y="0"/>
          <a:chExt cx="0" cy="0"/>
        </a:xfrm>
      </p:grpSpPr>
      <p:sp>
        <p:nvSpPr>
          <p:cNvPr id="3" name="Content Placeholder 20"/>
          <p:cNvSpPr>
            <a:spLocks noGrp="1"/>
          </p:cNvSpPr>
          <p:nvPr>
            <p:ph sz="quarter" idx="18" hasCustomPrompt="1"/>
          </p:nvPr>
        </p:nvSpPr>
        <p:spPr>
          <a:xfrm>
            <a:off x="364023" y="5865210"/>
            <a:ext cx="10963275" cy="719137"/>
          </a:xfrm>
        </p:spPr>
        <p:txBody>
          <a:bodyPr>
            <a:normAutofit/>
          </a:bodyPr>
          <a:lstStyle>
            <a:lvl1pPr>
              <a:defRPr sz="3000">
                <a:solidFill>
                  <a:schemeClr val="bg2"/>
                </a:solidFill>
              </a:defRPr>
            </a:lvl1pPr>
          </a:lstStyle>
          <a:p>
            <a:pPr lvl="0"/>
            <a:r>
              <a:rPr lang="en-US"/>
              <a:t>Click to add text </a:t>
            </a:r>
          </a:p>
        </p:txBody>
      </p:sp>
    </p:spTree>
    <p:extLst>
      <p:ext uri="{BB962C8B-B14F-4D97-AF65-F5344CB8AC3E}">
        <p14:creationId xmlns:p14="http://schemas.microsoft.com/office/powerpoint/2010/main" val="2814606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with Bullet Points only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8" y="1958975"/>
            <a:ext cx="11095037" cy="3919538"/>
          </a:xfrm>
        </p:spPr>
        <p:txBody>
          <a:bodyPr/>
          <a:lstStyle>
            <a:lvl1pPr marL="457200" indent="-457200">
              <a:lnSpc>
                <a:spcPct val="100000"/>
              </a:lnSpc>
              <a:spcAft>
                <a:spcPts val="600"/>
              </a:spcAft>
              <a:buFont typeface="Arial" panose="020B0604020202020204" pitchFamily="34" charset="0"/>
              <a:buChar char="•"/>
              <a:defRPr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6962349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ide by sid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8" y="1958975"/>
            <a:ext cx="445144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5"/>
          <p:cNvSpPr>
            <a:spLocks noGrp="1"/>
          </p:cNvSpPr>
          <p:nvPr>
            <p:ph sz="quarter" idx="12" hasCustomPrompt="1"/>
          </p:nvPr>
        </p:nvSpPr>
        <p:spPr>
          <a:xfrm>
            <a:off x="6988078" y="1958975"/>
            <a:ext cx="445144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cxnSp>
        <p:nvCxnSpPr>
          <p:cNvPr id="3" name="Straight Connector 2"/>
          <p:cNvCxnSpPr/>
          <p:nvPr/>
        </p:nvCxnSpPr>
        <p:spPr>
          <a:xfrm>
            <a:off x="5635690" y="2034073"/>
            <a:ext cx="9330" cy="384444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2619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ext with Para + Bullet Points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7" name="Content Placeholder 5"/>
          <p:cNvSpPr>
            <a:spLocks noGrp="1"/>
          </p:cNvSpPr>
          <p:nvPr>
            <p:ph sz="quarter" idx="11" hasCustomPrompt="1"/>
          </p:nvPr>
        </p:nvSpPr>
        <p:spPr>
          <a:xfrm>
            <a:off x="344488" y="2030170"/>
            <a:ext cx="11095037" cy="1157449"/>
          </a:xfrm>
        </p:spPr>
        <p:txBody>
          <a:bodyPr/>
          <a:lstStyle>
            <a:lvl1pPr marL="0" indent="0">
              <a:lnSpc>
                <a:spcPct val="100000"/>
              </a:lnSpc>
              <a:spcAft>
                <a:spcPts val="600"/>
              </a:spcAft>
              <a:buFont typeface="Arial" panose="020B0604020202020204" pitchFamily="34" charset="0"/>
              <a:buNone/>
              <a:defRPr baseline="0">
                <a:solidFill>
                  <a:schemeClr val="accent2"/>
                </a:solidFill>
              </a:defRPr>
            </a:lvl1pPr>
          </a:lstStyle>
          <a:p>
            <a:pPr lvl="0"/>
            <a:r>
              <a:rPr lang="en-US"/>
              <a:t>Click to add text </a:t>
            </a:r>
          </a:p>
          <a:p>
            <a:pPr lvl="0"/>
            <a:endParaRPr lang="en-US"/>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8" name="Content Placeholder 5"/>
          <p:cNvSpPr>
            <a:spLocks noGrp="1"/>
          </p:cNvSpPr>
          <p:nvPr>
            <p:ph sz="quarter" idx="12" hasCustomPrompt="1"/>
          </p:nvPr>
        </p:nvSpPr>
        <p:spPr>
          <a:xfrm>
            <a:off x="344488" y="3438072"/>
            <a:ext cx="11095037" cy="1157449"/>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 </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2470398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xt and Image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9" y="1044575"/>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9" y="1958975"/>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7" name="Content Placeholder 6"/>
          <p:cNvSpPr>
            <a:spLocks noGrp="1"/>
          </p:cNvSpPr>
          <p:nvPr>
            <p:ph sz="quarter" idx="12"/>
          </p:nvPr>
        </p:nvSpPr>
        <p:spPr>
          <a:xfrm>
            <a:off x="5962261" y="1044575"/>
            <a:ext cx="5896947"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392158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xt and Image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3"/>
          <p:cNvSpPr>
            <a:spLocks noGrp="1"/>
          </p:cNvSpPr>
          <p:nvPr>
            <p:ph sz="quarter" idx="10" hasCustomPrompt="1"/>
          </p:nvPr>
        </p:nvSpPr>
        <p:spPr>
          <a:xfrm>
            <a:off x="7090522" y="988592"/>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1" name="Content Placeholder 5"/>
          <p:cNvSpPr>
            <a:spLocks noGrp="1"/>
          </p:cNvSpPr>
          <p:nvPr>
            <p:ph sz="quarter" idx="11" hasCustomPrompt="1"/>
          </p:nvPr>
        </p:nvSpPr>
        <p:spPr>
          <a:xfrm>
            <a:off x="7090522" y="1902992"/>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12" name="Content Placeholder 6"/>
          <p:cNvSpPr>
            <a:spLocks noGrp="1"/>
          </p:cNvSpPr>
          <p:nvPr>
            <p:ph sz="quarter" idx="12"/>
          </p:nvPr>
        </p:nvSpPr>
        <p:spPr>
          <a:xfrm>
            <a:off x="531845" y="988592"/>
            <a:ext cx="5896947"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071680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with Para + Bullet Points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7" name="Content Placeholder 5"/>
          <p:cNvSpPr>
            <a:spLocks noGrp="1"/>
          </p:cNvSpPr>
          <p:nvPr>
            <p:ph sz="quarter" idx="11" hasCustomPrompt="1"/>
          </p:nvPr>
        </p:nvSpPr>
        <p:spPr>
          <a:xfrm>
            <a:off x="344488" y="2030170"/>
            <a:ext cx="11095037" cy="1157449"/>
          </a:xfrm>
        </p:spPr>
        <p:txBody>
          <a:bodyPr/>
          <a:lstStyle>
            <a:lvl1pPr marL="0" indent="0">
              <a:lnSpc>
                <a:spcPct val="100000"/>
              </a:lnSpc>
              <a:spcAft>
                <a:spcPts val="600"/>
              </a:spcAft>
              <a:buFont typeface="Arial" panose="020B0604020202020204" pitchFamily="34" charset="0"/>
              <a:buNone/>
              <a:defRPr baseline="0">
                <a:solidFill>
                  <a:schemeClr val="accent2"/>
                </a:solidFill>
              </a:defRPr>
            </a:lvl1pPr>
          </a:lstStyle>
          <a:p>
            <a:pPr lvl="0"/>
            <a:r>
              <a:rPr lang="en-US"/>
              <a:t>Click to add text </a:t>
            </a:r>
          </a:p>
          <a:p>
            <a:pPr lvl="0"/>
            <a:endParaRPr lang="en-US"/>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8" name="Content Placeholder 5"/>
          <p:cNvSpPr>
            <a:spLocks noGrp="1"/>
          </p:cNvSpPr>
          <p:nvPr>
            <p:ph sz="quarter" idx="12" hasCustomPrompt="1"/>
          </p:nvPr>
        </p:nvSpPr>
        <p:spPr>
          <a:xfrm>
            <a:off x="344488" y="3438072"/>
            <a:ext cx="11095037" cy="1157449"/>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 </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218624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ext and 2 Images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4"/>
          <p:cNvSpPr>
            <a:spLocks noGrp="1"/>
          </p:cNvSpPr>
          <p:nvPr>
            <p:ph sz="quarter" idx="12"/>
          </p:nvPr>
        </p:nvSpPr>
        <p:spPr>
          <a:xfrm>
            <a:off x="5990382" y="988592"/>
            <a:ext cx="5756275" cy="2239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Content Placeholder 11"/>
          <p:cNvSpPr>
            <a:spLocks noGrp="1"/>
          </p:cNvSpPr>
          <p:nvPr>
            <p:ph sz="quarter" idx="13"/>
          </p:nvPr>
        </p:nvSpPr>
        <p:spPr>
          <a:xfrm>
            <a:off x="5990381" y="3461918"/>
            <a:ext cx="5756275" cy="236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3" name="Content Placeholder 3"/>
          <p:cNvSpPr>
            <a:spLocks noGrp="1"/>
          </p:cNvSpPr>
          <p:nvPr>
            <p:ph sz="quarter" idx="10" hasCustomPrompt="1"/>
          </p:nvPr>
        </p:nvSpPr>
        <p:spPr>
          <a:xfrm>
            <a:off x="643069" y="988592"/>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4" name="Content Placeholder 5"/>
          <p:cNvSpPr>
            <a:spLocks noGrp="1"/>
          </p:cNvSpPr>
          <p:nvPr>
            <p:ph sz="quarter" idx="11" hasCustomPrompt="1"/>
          </p:nvPr>
        </p:nvSpPr>
        <p:spPr>
          <a:xfrm>
            <a:off x="643069" y="1902992"/>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0966670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xt and 2 Images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4"/>
          <p:cNvSpPr>
            <a:spLocks noGrp="1"/>
          </p:cNvSpPr>
          <p:nvPr>
            <p:ph sz="quarter" idx="12"/>
          </p:nvPr>
        </p:nvSpPr>
        <p:spPr>
          <a:xfrm>
            <a:off x="317370" y="979261"/>
            <a:ext cx="5756275" cy="2239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4" name="Content Placeholder 11"/>
          <p:cNvSpPr>
            <a:spLocks noGrp="1"/>
          </p:cNvSpPr>
          <p:nvPr>
            <p:ph sz="quarter" idx="13"/>
          </p:nvPr>
        </p:nvSpPr>
        <p:spPr>
          <a:xfrm>
            <a:off x="317369" y="3452587"/>
            <a:ext cx="5756275" cy="236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7" name="Content Placeholder 3"/>
          <p:cNvSpPr>
            <a:spLocks noGrp="1"/>
          </p:cNvSpPr>
          <p:nvPr>
            <p:ph sz="quarter" idx="10" hasCustomPrompt="1"/>
          </p:nvPr>
        </p:nvSpPr>
        <p:spPr>
          <a:xfrm>
            <a:off x="6726627" y="979261"/>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8" name="Content Placeholder 5"/>
          <p:cNvSpPr>
            <a:spLocks noGrp="1"/>
          </p:cNvSpPr>
          <p:nvPr>
            <p:ph sz="quarter" idx="11" hasCustomPrompt="1"/>
          </p:nvPr>
        </p:nvSpPr>
        <p:spPr>
          <a:xfrm>
            <a:off x="6726627" y="1893661"/>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817410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martArt Placehol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martArt Placeholder 2"/>
          <p:cNvSpPr>
            <a:spLocks noGrp="1"/>
          </p:cNvSpPr>
          <p:nvPr>
            <p:ph type="dgm" sz="quarter" idx="10"/>
          </p:nvPr>
        </p:nvSpPr>
        <p:spPr>
          <a:xfrm>
            <a:off x="438538" y="1147310"/>
            <a:ext cx="11140751" cy="4367082"/>
          </a:xfrm>
        </p:spPr>
        <p:txBody>
          <a:bodyPr/>
          <a:lstStyle/>
          <a:p>
            <a:r>
              <a:rPr lang="en-US"/>
              <a:t>Click icon to add SmartArt graphic</a:t>
            </a:r>
            <a:endParaRPr lang="en-IE"/>
          </a:p>
        </p:txBody>
      </p:sp>
    </p:spTree>
    <p:extLst>
      <p:ext uri="{BB962C8B-B14F-4D97-AF65-F5344CB8AC3E}">
        <p14:creationId xmlns:p14="http://schemas.microsoft.com/office/powerpoint/2010/main" val="20863125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slide - no titl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4394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lank slide with title ">
    <p:spTree>
      <p:nvGrpSpPr>
        <p:cNvPr id="1" name=""/>
        <p:cNvGrpSpPr/>
        <p:nvPr/>
      </p:nvGrpSpPr>
      <p:grpSpPr>
        <a:xfrm>
          <a:off x="0" y="0"/>
          <a:ext cx="0" cy="0"/>
          <a:chOff x="0" y="0"/>
          <a:chExt cx="0" cy="0"/>
        </a:xfrm>
      </p:grpSpPr>
      <p:sp>
        <p:nvSpPr>
          <p:cNvPr id="4"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2961261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ustomer logos x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88975" y="2230438"/>
            <a:ext cx="2520950" cy="1725612"/>
          </a:xfrm>
        </p:spPr>
        <p:txBody>
          <a:bodyPr/>
          <a:lstStyle/>
          <a:p>
            <a:pPr lvl="0"/>
            <a:r>
              <a:rPr lang="en-US"/>
              <a:t>Edit Master text styles</a:t>
            </a:r>
          </a:p>
          <a:p>
            <a:pPr lvl="1"/>
            <a:r>
              <a:rPr lang="en-US"/>
              <a:t>Second level</a:t>
            </a:r>
          </a:p>
        </p:txBody>
      </p:sp>
      <p:sp>
        <p:nvSpPr>
          <p:cNvPr id="10" name="Content Placeholder 3"/>
          <p:cNvSpPr>
            <a:spLocks noGrp="1"/>
          </p:cNvSpPr>
          <p:nvPr>
            <p:ph sz="quarter" idx="11"/>
          </p:nvPr>
        </p:nvSpPr>
        <p:spPr>
          <a:xfrm>
            <a:off x="3425761" y="2230438"/>
            <a:ext cx="2520950" cy="1725612"/>
          </a:xfrm>
        </p:spPr>
        <p:txBody>
          <a:bodyPr/>
          <a:lstStyle/>
          <a:p>
            <a:pPr lvl="0"/>
            <a:r>
              <a:rPr lang="en-US"/>
              <a:t>Edit Master text styles</a:t>
            </a:r>
          </a:p>
          <a:p>
            <a:pPr lvl="1"/>
            <a:r>
              <a:rPr lang="en-US"/>
              <a:t>Second level</a:t>
            </a:r>
          </a:p>
        </p:txBody>
      </p:sp>
      <p:sp>
        <p:nvSpPr>
          <p:cNvPr id="11" name="Content Placeholder 3"/>
          <p:cNvSpPr>
            <a:spLocks noGrp="1"/>
          </p:cNvSpPr>
          <p:nvPr>
            <p:ph sz="quarter" idx="12"/>
          </p:nvPr>
        </p:nvSpPr>
        <p:spPr>
          <a:xfrm>
            <a:off x="688911" y="4304770"/>
            <a:ext cx="2520950" cy="1725612"/>
          </a:xfrm>
        </p:spPr>
        <p:txBody>
          <a:bodyPr/>
          <a:lstStyle/>
          <a:p>
            <a:pPr lvl="0"/>
            <a:r>
              <a:rPr lang="en-US"/>
              <a:t>Edit Master text styles</a:t>
            </a:r>
          </a:p>
          <a:p>
            <a:pPr lvl="1"/>
            <a:r>
              <a:rPr lang="en-US"/>
              <a:t>Second level</a:t>
            </a:r>
          </a:p>
        </p:txBody>
      </p:sp>
      <p:sp>
        <p:nvSpPr>
          <p:cNvPr id="12" name="Content Placeholder 3"/>
          <p:cNvSpPr>
            <a:spLocks noGrp="1"/>
          </p:cNvSpPr>
          <p:nvPr>
            <p:ph sz="quarter" idx="13"/>
          </p:nvPr>
        </p:nvSpPr>
        <p:spPr>
          <a:xfrm>
            <a:off x="3425761" y="4304770"/>
            <a:ext cx="2520950" cy="1725612"/>
          </a:xfrm>
        </p:spPr>
        <p:txBody>
          <a:bodyPr/>
          <a:lstStyle/>
          <a:p>
            <a:pPr lvl="0"/>
            <a:r>
              <a:rPr lang="en-US"/>
              <a:t>Edit Master text styles</a:t>
            </a:r>
          </a:p>
          <a:p>
            <a:pPr lvl="1"/>
            <a:r>
              <a:rPr lang="en-US"/>
              <a:t>Second level</a:t>
            </a:r>
          </a:p>
        </p:txBody>
      </p:sp>
      <p:sp>
        <p:nvSpPr>
          <p:cNvPr id="13" name="Content Placeholder 3"/>
          <p:cNvSpPr>
            <a:spLocks noGrp="1"/>
          </p:cNvSpPr>
          <p:nvPr>
            <p:ph sz="quarter" idx="14"/>
          </p:nvPr>
        </p:nvSpPr>
        <p:spPr>
          <a:xfrm>
            <a:off x="6237192" y="2230438"/>
            <a:ext cx="2520950" cy="1725612"/>
          </a:xfrm>
        </p:spPr>
        <p:txBody>
          <a:bodyPr/>
          <a:lstStyle/>
          <a:p>
            <a:pPr lvl="0"/>
            <a:r>
              <a:rPr lang="en-US"/>
              <a:t>Edit Master text styles</a:t>
            </a:r>
          </a:p>
          <a:p>
            <a:pPr lvl="1"/>
            <a:r>
              <a:rPr lang="en-US"/>
              <a:t>Second level</a:t>
            </a:r>
          </a:p>
        </p:txBody>
      </p:sp>
      <p:sp>
        <p:nvSpPr>
          <p:cNvPr id="14" name="Content Placeholder 3"/>
          <p:cNvSpPr>
            <a:spLocks noGrp="1"/>
          </p:cNvSpPr>
          <p:nvPr>
            <p:ph sz="quarter" idx="15"/>
          </p:nvPr>
        </p:nvSpPr>
        <p:spPr>
          <a:xfrm>
            <a:off x="8977669" y="2230438"/>
            <a:ext cx="2520950" cy="1725612"/>
          </a:xfrm>
        </p:spPr>
        <p:txBody>
          <a:bodyPr/>
          <a:lstStyle/>
          <a:p>
            <a:pPr lvl="0"/>
            <a:r>
              <a:rPr lang="en-US"/>
              <a:t>Edit Master text styles</a:t>
            </a:r>
          </a:p>
          <a:p>
            <a:pPr lvl="1"/>
            <a:r>
              <a:rPr lang="en-US"/>
              <a:t>Second level</a:t>
            </a:r>
          </a:p>
        </p:txBody>
      </p:sp>
      <p:sp>
        <p:nvSpPr>
          <p:cNvPr id="15" name="Content Placeholder 3"/>
          <p:cNvSpPr>
            <a:spLocks noGrp="1"/>
          </p:cNvSpPr>
          <p:nvPr>
            <p:ph sz="quarter" idx="16"/>
          </p:nvPr>
        </p:nvSpPr>
        <p:spPr>
          <a:xfrm>
            <a:off x="6237192" y="4304770"/>
            <a:ext cx="2520950" cy="1725612"/>
          </a:xfrm>
        </p:spPr>
        <p:txBody>
          <a:bodyPr/>
          <a:lstStyle/>
          <a:p>
            <a:pPr lvl="0"/>
            <a:r>
              <a:rPr lang="en-US"/>
              <a:t>Edit Master text styles</a:t>
            </a:r>
          </a:p>
          <a:p>
            <a:pPr lvl="1"/>
            <a:r>
              <a:rPr lang="en-US"/>
              <a:t>Second level</a:t>
            </a:r>
          </a:p>
        </p:txBody>
      </p:sp>
      <p:sp>
        <p:nvSpPr>
          <p:cNvPr id="16" name="Content Placeholder 3"/>
          <p:cNvSpPr>
            <a:spLocks noGrp="1"/>
          </p:cNvSpPr>
          <p:nvPr>
            <p:ph sz="quarter" idx="17"/>
          </p:nvPr>
        </p:nvSpPr>
        <p:spPr>
          <a:xfrm>
            <a:off x="8977669" y="4304770"/>
            <a:ext cx="2520950" cy="1725612"/>
          </a:xfrm>
        </p:spPr>
        <p:txBody>
          <a:bodyPr/>
          <a:lstStyle/>
          <a:p>
            <a:pPr lvl="0"/>
            <a:r>
              <a:rPr lang="en-US"/>
              <a:t>Edit Master text styles</a:t>
            </a:r>
          </a:p>
          <a:p>
            <a:pPr lvl="1"/>
            <a:r>
              <a:rPr lang="en-US"/>
              <a:t>Second level</a:t>
            </a:r>
          </a:p>
        </p:txBody>
      </p:sp>
      <p:sp>
        <p:nvSpPr>
          <p:cNvPr id="21"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17835027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ustomer Logos x 3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3305290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4035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10"/>
          <p:cNvSpPr>
            <a:spLocks noGrp="1"/>
          </p:cNvSpPr>
          <p:nvPr>
            <p:ph sz="quarter" idx="12" hasCustomPrompt="1"/>
          </p:nvPr>
        </p:nvSpPr>
        <p:spPr>
          <a:xfrm>
            <a:off x="1007869" y="5062311"/>
            <a:ext cx="1893887" cy="1208088"/>
          </a:xfrm>
        </p:spPr>
        <p:txBody>
          <a:bodyPr>
            <a:normAutofit/>
          </a:bodyPr>
          <a:lstStyle>
            <a:lvl1pPr>
              <a:defRPr sz="1600" baseline="0"/>
            </a:lvl1pPr>
          </a:lstStyle>
          <a:p>
            <a:pPr lvl="0"/>
            <a:r>
              <a:rPr lang="en-US"/>
              <a:t>Add headshot </a:t>
            </a:r>
            <a:endParaRPr lang="en-IE"/>
          </a:p>
        </p:txBody>
      </p:sp>
      <p:sp>
        <p:nvSpPr>
          <p:cNvPr id="10" name="Content Placeholder 7"/>
          <p:cNvSpPr>
            <a:spLocks noGrp="1"/>
          </p:cNvSpPr>
          <p:nvPr>
            <p:ph sz="quarter" idx="13" hasCustomPrompt="1"/>
          </p:nvPr>
        </p:nvSpPr>
        <p:spPr>
          <a:xfrm>
            <a:off x="2979737" y="5102437"/>
            <a:ext cx="2488001" cy="298450"/>
          </a:xfrm>
        </p:spPr>
        <p:txBody>
          <a:bodyPr>
            <a:noAutofit/>
          </a:bodyPr>
          <a:lstStyle>
            <a:lvl1pPr>
              <a:defRPr sz="1600" b="1" baseline="0">
                <a:solidFill>
                  <a:schemeClr val="bg1"/>
                </a:solidFill>
              </a:defRPr>
            </a:lvl1pPr>
          </a:lstStyle>
          <a:p>
            <a:pPr lvl="0"/>
            <a:r>
              <a:rPr lang="en-US"/>
              <a:t>Click to add text</a:t>
            </a:r>
          </a:p>
          <a:p>
            <a:pPr lvl="0"/>
            <a:r>
              <a:rPr lang="en-US"/>
              <a:t> </a:t>
            </a:r>
            <a:endParaRPr lang="en-IE"/>
          </a:p>
        </p:txBody>
      </p:sp>
      <p:sp>
        <p:nvSpPr>
          <p:cNvPr id="11" name="Content Placeholder 7"/>
          <p:cNvSpPr>
            <a:spLocks noGrp="1"/>
          </p:cNvSpPr>
          <p:nvPr>
            <p:ph sz="quarter" idx="14" hasCustomPrompt="1"/>
          </p:nvPr>
        </p:nvSpPr>
        <p:spPr>
          <a:xfrm>
            <a:off x="2979737" y="5400887"/>
            <a:ext cx="3728973" cy="298450"/>
          </a:xfrm>
        </p:spPr>
        <p:txBody>
          <a:bodyPr>
            <a:noAutofit/>
          </a:bodyPr>
          <a:lstStyle>
            <a:lvl1pPr>
              <a:defRPr sz="1600" b="0" baseline="0">
                <a:solidFill>
                  <a:schemeClr val="bg1"/>
                </a:solidFill>
              </a:defRPr>
            </a:lvl1pPr>
          </a:lstStyle>
          <a:p>
            <a:pPr lvl="0"/>
            <a:r>
              <a:rPr lang="en-US"/>
              <a:t>Click to add phone number </a:t>
            </a:r>
          </a:p>
          <a:p>
            <a:pPr lvl="0"/>
            <a:r>
              <a:rPr lang="en-US"/>
              <a:t> </a:t>
            </a:r>
            <a:endParaRPr lang="en-IE"/>
          </a:p>
        </p:txBody>
      </p:sp>
      <p:sp>
        <p:nvSpPr>
          <p:cNvPr id="12" name="Content Placeholder 7"/>
          <p:cNvSpPr>
            <a:spLocks noGrp="1"/>
          </p:cNvSpPr>
          <p:nvPr>
            <p:ph sz="quarter" idx="15" hasCustomPrompt="1"/>
          </p:nvPr>
        </p:nvSpPr>
        <p:spPr>
          <a:xfrm>
            <a:off x="2979737" y="5702075"/>
            <a:ext cx="3728973" cy="298450"/>
          </a:xfrm>
        </p:spPr>
        <p:txBody>
          <a:bodyPr>
            <a:noAutofit/>
          </a:bodyPr>
          <a:lstStyle>
            <a:lvl1pPr>
              <a:defRPr sz="1600" b="0" baseline="0">
                <a:solidFill>
                  <a:schemeClr val="bg1"/>
                </a:solidFill>
              </a:defRPr>
            </a:lvl1pPr>
          </a:lstStyle>
          <a:p>
            <a:pPr lvl="0"/>
            <a:r>
              <a:rPr lang="en-US"/>
              <a:t>Click to add email address </a:t>
            </a:r>
          </a:p>
          <a:p>
            <a:pPr lvl="0"/>
            <a:r>
              <a:rPr lang="en-US"/>
              <a:t> </a:t>
            </a:r>
            <a:endParaRPr lang="en-IE"/>
          </a:p>
        </p:txBody>
      </p:sp>
    </p:spTree>
    <p:extLst>
      <p:ext uri="{BB962C8B-B14F-4D97-AF65-F5344CB8AC3E}">
        <p14:creationId xmlns:p14="http://schemas.microsoft.com/office/powerpoint/2010/main" val="10065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Visit websit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306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nd Image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9" y="1044575"/>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9" y="1958975"/>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7" name="Content Placeholder 6"/>
          <p:cNvSpPr>
            <a:spLocks noGrp="1"/>
          </p:cNvSpPr>
          <p:nvPr>
            <p:ph sz="quarter" idx="12"/>
          </p:nvPr>
        </p:nvSpPr>
        <p:spPr>
          <a:xfrm>
            <a:off x="5962261" y="1044575"/>
            <a:ext cx="5896947"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8097514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What is BrightWo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0" baseline="0">
                <a:solidFill>
                  <a:schemeClr val="bg2"/>
                </a:solidFill>
              </a:defRPr>
            </a:lvl1pPr>
          </a:lstStyle>
          <a:p>
            <a:pPr lvl="0"/>
            <a:r>
              <a:rPr lang="en-US"/>
              <a:t>Text Heading </a:t>
            </a:r>
          </a:p>
        </p:txBody>
      </p:sp>
      <p:sp>
        <p:nvSpPr>
          <p:cNvPr id="6" name="Content Placeholder 5"/>
          <p:cNvSpPr>
            <a:spLocks noGrp="1"/>
          </p:cNvSpPr>
          <p:nvPr>
            <p:ph sz="quarter" idx="11" hasCustomPrompt="1"/>
          </p:nvPr>
        </p:nvSpPr>
        <p:spPr>
          <a:xfrm>
            <a:off x="344488" y="2030170"/>
            <a:ext cx="11095037" cy="1157449"/>
          </a:xfrm>
        </p:spPr>
        <p:txBody>
          <a:bodyPr/>
          <a:lstStyle>
            <a:lvl1pPr marL="0" indent="0">
              <a:lnSpc>
                <a:spcPct val="100000"/>
              </a:lnSpc>
              <a:spcAft>
                <a:spcPts val="600"/>
              </a:spcAft>
              <a:buFont typeface="Arial" panose="020B0604020202020204" pitchFamily="34" charset="0"/>
              <a:buNone/>
              <a:defRPr baseline="0">
                <a:solidFill>
                  <a:schemeClr val="bg1"/>
                </a:solidFill>
              </a:defRPr>
            </a:lvl1pPr>
          </a:lstStyle>
          <a:p>
            <a:pPr lvl="0"/>
            <a:r>
              <a:rPr lang="en-US"/>
              <a:t>Click to add text </a:t>
            </a:r>
          </a:p>
          <a:p>
            <a:pPr lvl="0"/>
            <a:endParaRPr lang="en-US"/>
          </a:p>
          <a:p>
            <a:pPr lvl="0"/>
            <a:endParaRPr lang="en-US"/>
          </a:p>
        </p:txBody>
      </p:sp>
    </p:spTree>
    <p:extLst>
      <p:ext uri="{BB962C8B-B14F-4D97-AF65-F5344CB8AC3E}">
        <p14:creationId xmlns:p14="http://schemas.microsoft.com/office/powerpoint/2010/main" val="22865012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RM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3351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tart Evolv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4528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Nintex Forms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9784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rightWork Templates Spectr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8972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5903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998894" y="3098411"/>
            <a:ext cx="9825038" cy="997728"/>
          </a:xfrm>
        </p:spPr>
        <p:txBody>
          <a:bodyPr>
            <a:normAutofit/>
          </a:bodyPr>
          <a:lstStyle>
            <a:lvl1pPr>
              <a:defRPr sz="3200" b="1" baseline="0"/>
            </a:lvl1pPr>
          </a:lstStyle>
          <a:p>
            <a:pPr lvl="0"/>
            <a:r>
              <a:rPr lang="en-US" sz="3200" b="1"/>
              <a:t>Click to add text </a:t>
            </a:r>
            <a:endParaRPr lang="en-IE"/>
          </a:p>
        </p:txBody>
      </p:sp>
      <p:sp>
        <p:nvSpPr>
          <p:cNvPr id="8" name="Content Placeholder 7"/>
          <p:cNvSpPr>
            <a:spLocks noGrp="1"/>
          </p:cNvSpPr>
          <p:nvPr>
            <p:ph sz="quarter" idx="11" hasCustomPrompt="1"/>
          </p:nvPr>
        </p:nvSpPr>
        <p:spPr>
          <a:xfrm>
            <a:off x="998538" y="4264025"/>
            <a:ext cx="2416175" cy="298450"/>
          </a:xfrm>
        </p:spPr>
        <p:txBody>
          <a:bodyPr>
            <a:noAutofit/>
          </a:bodyPr>
          <a:lstStyle>
            <a:lvl1pPr>
              <a:defRPr sz="1600" baseline="0">
                <a:solidFill>
                  <a:schemeClr val="accent4"/>
                </a:solidFill>
              </a:defRPr>
            </a:lvl1pPr>
          </a:lstStyle>
          <a:p>
            <a:pPr lvl="0"/>
            <a:r>
              <a:rPr lang="en-US"/>
              <a:t>Click to add text </a:t>
            </a:r>
            <a:endParaRPr lang="en-IE"/>
          </a:p>
        </p:txBody>
      </p:sp>
      <p:sp>
        <p:nvSpPr>
          <p:cNvPr id="11" name="Content Placeholder 10"/>
          <p:cNvSpPr>
            <a:spLocks noGrp="1"/>
          </p:cNvSpPr>
          <p:nvPr>
            <p:ph sz="quarter" idx="12" hasCustomPrompt="1"/>
          </p:nvPr>
        </p:nvSpPr>
        <p:spPr>
          <a:xfrm>
            <a:off x="998538" y="5127625"/>
            <a:ext cx="1893887" cy="1208088"/>
          </a:xfrm>
        </p:spPr>
        <p:txBody>
          <a:bodyPr>
            <a:normAutofit/>
          </a:bodyPr>
          <a:lstStyle>
            <a:lvl1pPr>
              <a:defRPr sz="1600" baseline="0"/>
            </a:lvl1pPr>
          </a:lstStyle>
          <a:p>
            <a:pPr lvl="0"/>
            <a:r>
              <a:rPr lang="en-US"/>
              <a:t>Add headshot </a:t>
            </a:r>
            <a:endParaRPr lang="en-IE"/>
          </a:p>
        </p:txBody>
      </p:sp>
      <p:sp>
        <p:nvSpPr>
          <p:cNvPr id="17" name="Content Placeholder 7"/>
          <p:cNvSpPr>
            <a:spLocks noGrp="1"/>
          </p:cNvSpPr>
          <p:nvPr>
            <p:ph sz="quarter" idx="13" hasCustomPrompt="1"/>
          </p:nvPr>
        </p:nvSpPr>
        <p:spPr>
          <a:xfrm>
            <a:off x="2970407" y="5321252"/>
            <a:ext cx="2488001" cy="298450"/>
          </a:xfrm>
        </p:spPr>
        <p:txBody>
          <a:bodyPr>
            <a:noAutofit/>
          </a:bodyPr>
          <a:lstStyle>
            <a:lvl1pPr>
              <a:defRPr sz="1600" b="1" baseline="0">
                <a:solidFill>
                  <a:schemeClr val="bg1"/>
                </a:solidFill>
              </a:defRPr>
            </a:lvl1pPr>
          </a:lstStyle>
          <a:p>
            <a:pPr lvl="0"/>
            <a:r>
              <a:rPr lang="en-US"/>
              <a:t>Click to add text</a:t>
            </a:r>
          </a:p>
          <a:p>
            <a:pPr lvl="0"/>
            <a:r>
              <a:rPr lang="en-US"/>
              <a:t> </a:t>
            </a:r>
            <a:endParaRPr lang="en-IE"/>
          </a:p>
        </p:txBody>
      </p:sp>
      <p:sp>
        <p:nvSpPr>
          <p:cNvPr id="19" name="Content Placeholder 7"/>
          <p:cNvSpPr>
            <a:spLocks noGrp="1"/>
          </p:cNvSpPr>
          <p:nvPr>
            <p:ph sz="quarter" idx="14" hasCustomPrompt="1"/>
          </p:nvPr>
        </p:nvSpPr>
        <p:spPr>
          <a:xfrm>
            <a:off x="2970406" y="5638363"/>
            <a:ext cx="7769550" cy="298450"/>
          </a:xfrm>
        </p:spPr>
        <p:txBody>
          <a:bodyPr>
            <a:noAutofit/>
          </a:bodyPr>
          <a:lstStyle>
            <a:lvl1pPr>
              <a:defRPr sz="1600" b="0" baseline="0">
                <a:solidFill>
                  <a:schemeClr val="bg1"/>
                </a:solidFill>
              </a:defRPr>
            </a:lvl1pPr>
          </a:lstStyle>
          <a:p>
            <a:pPr lvl="0"/>
            <a:r>
              <a:rPr lang="en-US"/>
              <a:t>Click to add text</a:t>
            </a:r>
          </a:p>
          <a:p>
            <a:pPr lvl="0"/>
            <a:r>
              <a:rPr lang="en-US"/>
              <a:t> </a:t>
            </a:r>
            <a:endParaRPr lang="en-IE"/>
          </a:p>
        </p:txBody>
      </p:sp>
    </p:spTree>
    <p:extLst>
      <p:ext uri="{BB962C8B-B14F-4D97-AF65-F5344CB8AC3E}">
        <p14:creationId xmlns:p14="http://schemas.microsoft.com/office/powerpoint/2010/main" val="32843277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5" name="Content Placeholder 20"/>
          <p:cNvSpPr>
            <a:spLocks noGrp="1"/>
          </p:cNvSpPr>
          <p:nvPr>
            <p:ph sz="quarter" idx="18" hasCustomPrompt="1"/>
          </p:nvPr>
        </p:nvSpPr>
        <p:spPr>
          <a:xfrm>
            <a:off x="759019" y="5771903"/>
            <a:ext cx="10963275" cy="719137"/>
          </a:xfrm>
        </p:spPr>
        <p:txBody>
          <a:bodyPr>
            <a:normAutofit/>
          </a:bodyPr>
          <a:lstStyle>
            <a:lvl1pPr>
              <a:defRPr sz="2600" b="1">
                <a:solidFill>
                  <a:schemeClr val="bg2"/>
                </a:solidFill>
              </a:defRPr>
            </a:lvl1pPr>
          </a:lstStyle>
          <a:p>
            <a:pPr lvl="0"/>
            <a:r>
              <a:rPr lang="en-US"/>
              <a:t>Click to add text </a:t>
            </a:r>
          </a:p>
        </p:txBody>
      </p:sp>
      <p:sp>
        <p:nvSpPr>
          <p:cNvPr id="6" name="Content Placeholder 20"/>
          <p:cNvSpPr>
            <a:spLocks noGrp="1"/>
          </p:cNvSpPr>
          <p:nvPr>
            <p:ph sz="quarter" idx="19" hasCustomPrompt="1"/>
          </p:nvPr>
        </p:nvSpPr>
        <p:spPr>
          <a:xfrm>
            <a:off x="759019" y="1314981"/>
            <a:ext cx="10963275" cy="719137"/>
          </a:xfrm>
        </p:spPr>
        <p:txBody>
          <a:bodyPr>
            <a:normAutofit/>
          </a:bodyPr>
          <a:lstStyle>
            <a:lvl1pPr>
              <a:defRPr sz="2600" b="1">
                <a:solidFill>
                  <a:schemeClr val="bg2"/>
                </a:solidFill>
              </a:defRPr>
            </a:lvl1pPr>
          </a:lstStyle>
          <a:p>
            <a:pPr lvl="0"/>
            <a:r>
              <a:rPr lang="en-US"/>
              <a:t>Click to add text </a:t>
            </a:r>
          </a:p>
        </p:txBody>
      </p:sp>
      <p:sp>
        <p:nvSpPr>
          <p:cNvPr id="7" name="Content Placeholder 5"/>
          <p:cNvSpPr>
            <a:spLocks noGrp="1"/>
          </p:cNvSpPr>
          <p:nvPr>
            <p:ph sz="quarter" idx="11" hasCustomPrompt="1"/>
          </p:nvPr>
        </p:nvSpPr>
        <p:spPr>
          <a:xfrm>
            <a:off x="759018" y="2241934"/>
            <a:ext cx="10963275" cy="3322152"/>
          </a:xfrm>
        </p:spPr>
        <p:txBody>
          <a:bodyPr/>
          <a:lstStyle>
            <a:lvl1pPr marL="514350" indent="-514350">
              <a:lnSpc>
                <a:spcPct val="100000"/>
              </a:lnSpc>
              <a:spcAft>
                <a:spcPts val="600"/>
              </a:spcAft>
              <a:buFont typeface="+mj-lt"/>
              <a:buAutoNum type="arabicPeriod"/>
              <a:defRPr sz="2600" baseline="0">
                <a:solidFill>
                  <a:schemeClr val="bg1"/>
                </a:solidFill>
              </a:defRPr>
            </a:lvl1pPr>
          </a:lstStyle>
          <a:p>
            <a:pPr lvl="0"/>
            <a:r>
              <a:rPr lang="en-US"/>
              <a:t>Click to add text </a:t>
            </a:r>
          </a:p>
          <a:p>
            <a:pPr lvl="0"/>
            <a:r>
              <a:rPr lang="en-US"/>
              <a:t>Click to add text</a:t>
            </a:r>
          </a:p>
          <a:p>
            <a:pPr lvl="0"/>
            <a:endParaRPr lang="en-US"/>
          </a:p>
        </p:txBody>
      </p:sp>
    </p:spTree>
    <p:extLst>
      <p:ext uri="{BB962C8B-B14F-4D97-AF65-F5344CB8AC3E}">
        <p14:creationId xmlns:p14="http://schemas.microsoft.com/office/powerpoint/2010/main" val="23090667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tion Breaker Slide">
    <p:spTree>
      <p:nvGrpSpPr>
        <p:cNvPr id="1" name=""/>
        <p:cNvGrpSpPr/>
        <p:nvPr/>
      </p:nvGrpSpPr>
      <p:grpSpPr>
        <a:xfrm>
          <a:off x="0" y="0"/>
          <a:ext cx="0" cy="0"/>
          <a:chOff x="0" y="0"/>
          <a:chExt cx="0" cy="0"/>
        </a:xfrm>
      </p:grpSpPr>
      <p:sp>
        <p:nvSpPr>
          <p:cNvPr id="3" name="Content Placeholder 20"/>
          <p:cNvSpPr>
            <a:spLocks noGrp="1"/>
          </p:cNvSpPr>
          <p:nvPr>
            <p:ph sz="quarter" idx="18" hasCustomPrompt="1"/>
          </p:nvPr>
        </p:nvSpPr>
        <p:spPr>
          <a:xfrm>
            <a:off x="364023" y="5865210"/>
            <a:ext cx="10963275" cy="719137"/>
          </a:xfrm>
        </p:spPr>
        <p:txBody>
          <a:bodyPr>
            <a:normAutofit/>
          </a:bodyPr>
          <a:lstStyle>
            <a:lvl1pPr>
              <a:defRPr sz="3000">
                <a:solidFill>
                  <a:schemeClr val="bg2"/>
                </a:solidFill>
              </a:defRPr>
            </a:lvl1pPr>
          </a:lstStyle>
          <a:p>
            <a:pPr lvl="0"/>
            <a:r>
              <a:rPr lang="en-US"/>
              <a:t>Click to add text </a:t>
            </a:r>
          </a:p>
        </p:txBody>
      </p:sp>
    </p:spTree>
    <p:extLst>
      <p:ext uri="{BB962C8B-B14F-4D97-AF65-F5344CB8AC3E}">
        <p14:creationId xmlns:p14="http://schemas.microsoft.com/office/powerpoint/2010/main" val="31982163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ext with Bullet Points only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8" y="1958975"/>
            <a:ext cx="11095037" cy="3919538"/>
          </a:xfrm>
        </p:spPr>
        <p:txBody>
          <a:bodyPr/>
          <a:lstStyle>
            <a:lvl1pPr marL="457200" indent="-457200">
              <a:lnSpc>
                <a:spcPct val="100000"/>
              </a:lnSpc>
              <a:spcAft>
                <a:spcPts val="600"/>
              </a:spcAft>
              <a:buFont typeface="Arial" panose="020B0604020202020204" pitchFamily="34" charset="0"/>
              <a:buChar char="•"/>
              <a:defRPr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171499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and Image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3"/>
          <p:cNvSpPr>
            <a:spLocks noGrp="1"/>
          </p:cNvSpPr>
          <p:nvPr>
            <p:ph sz="quarter" idx="10" hasCustomPrompt="1"/>
          </p:nvPr>
        </p:nvSpPr>
        <p:spPr>
          <a:xfrm>
            <a:off x="7090522" y="988592"/>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1" name="Content Placeholder 5"/>
          <p:cNvSpPr>
            <a:spLocks noGrp="1"/>
          </p:cNvSpPr>
          <p:nvPr>
            <p:ph sz="quarter" idx="11" hasCustomPrompt="1"/>
          </p:nvPr>
        </p:nvSpPr>
        <p:spPr>
          <a:xfrm>
            <a:off x="7090522" y="1902992"/>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12" name="Content Placeholder 6"/>
          <p:cNvSpPr>
            <a:spLocks noGrp="1"/>
          </p:cNvSpPr>
          <p:nvPr>
            <p:ph sz="quarter" idx="12"/>
          </p:nvPr>
        </p:nvSpPr>
        <p:spPr>
          <a:xfrm>
            <a:off x="531845" y="988592"/>
            <a:ext cx="5896947"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2039402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ide by sid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8" y="1958975"/>
            <a:ext cx="445144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5"/>
          <p:cNvSpPr>
            <a:spLocks noGrp="1"/>
          </p:cNvSpPr>
          <p:nvPr>
            <p:ph sz="quarter" idx="12" hasCustomPrompt="1"/>
          </p:nvPr>
        </p:nvSpPr>
        <p:spPr>
          <a:xfrm>
            <a:off x="6988078" y="1958975"/>
            <a:ext cx="445144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cxnSp>
        <p:nvCxnSpPr>
          <p:cNvPr id="3" name="Straight Connector 2"/>
          <p:cNvCxnSpPr/>
          <p:nvPr/>
        </p:nvCxnSpPr>
        <p:spPr>
          <a:xfrm>
            <a:off x="5635690" y="2034073"/>
            <a:ext cx="9330" cy="384444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0251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ext with Para + Bullet Points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7" name="Content Placeholder 5"/>
          <p:cNvSpPr>
            <a:spLocks noGrp="1"/>
          </p:cNvSpPr>
          <p:nvPr>
            <p:ph sz="quarter" idx="11" hasCustomPrompt="1"/>
          </p:nvPr>
        </p:nvSpPr>
        <p:spPr>
          <a:xfrm>
            <a:off x="344488" y="2030170"/>
            <a:ext cx="11095037" cy="1157449"/>
          </a:xfrm>
        </p:spPr>
        <p:txBody>
          <a:bodyPr/>
          <a:lstStyle>
            <a:lvl1pPr marL="0" indent="0">
              <a:lnSpc>
                <a:spcPct val="100000"/>
              </a:lnSpc>
              <a:spcAft>
                <a:spcPts val="600"/>
              </a:spcAft>
              <a:buFont typeface="Arial" panose="020B0604020202020204" pitchFamily="34" charset="0"/>
              <a:buNone/>
              <a:defRPr baseline="0">
                <a:solidFill>
                  <a:schemeClr val="accent2"/>
                </a:solidFill>
              </a:defRPr>
            </a:lvl1pPr>
          </a:lstStyle>
          <a:p>
            <a:pPr lvl="0"/>
            <a:r>
              <a:rPr lang="en-US"/>
              <a:t>Click to add text </a:t>
            </a:r>
          </a:p>
          <a:p>
            <a:pPr lvl="0"/>
            <a:endParaRPr lang="en-US"/>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8" name="Content Placeholder 5"/>
          <p:cNvSpPr>
            <a:spLocks noGrp="1"/>
          </p:cNvSpPr>
          <p:nvPr>
            <p:ph sz="quarter" idx="12" hasCustomPrompt="1"/>
          </p:nvPr>
        </p:nvSpPr>
        <p:spPr>
          <a:xfrm>
            <a:off x="344488" y="3438072"/>
            <a:ext cx="11095037" cy="1157449"/>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 </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5811608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ext and Image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9" y="1044575"/>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9" y="1958975"/>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7" name="Content Placeholder 6"/>
          <p:cNvSpPr>
            <a:spLocks noGrp="1"/>
          </p:cNvSpPr>
          <p:nvPr>
            <p:ph sz="quarter" idx="12"/>
          </p:nvPr>
        </p:nvSpPr>
        <p:spPr>
          <a:xfrm>
            <a:off x="5962261" y="1044575"/>
            <a:ext cx="5896947"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4316357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ext and Image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3"/>
          <p:cNvSpPr>
            <a:spLocks noGrp="1"/>
          </p:cNvSpPr>
          <p:nvPr>
            <p:ph sz="quarter" idx="10" hasCustomPrompt="1"/>
          </p:nvPr>
        </p:nvSpPr>
        <p:spPr>
          <a:xfrm>
            <a:off x="7090522" y="988592"/>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1" name="Content Placeholder 5"/>
          <p:cNvSpPr>
            <a:spLocks noGrp="1"/>
          </p:cNvSpPr>
          <p:nvPr>
            <p:ph sz="quarter" idx="11" hasCustomPrompt="1"/>
          </p:nvPr>
        </p:nvSpPr>
        <p:spPr>
          <a:xfrm>
            <a:off x="7090522" y="1902992"/>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12" name="Content Placeholder 6"/>
          <p:cNvSpPr>
            <a:spLocks noGrp="1"/>
          </p:cNvSpPr>
          <p:nvPr>
            <p:ph sz="quarter" idx="12"/>
          </p:nvPr>
        </p:nvSpPr>
        <p:spPr>
          <a:xfrm>
            <a:off x="531845" y="988592"/>
            <a:ext cx="5896947"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3831451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ext and 2 Images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4"/>
          <p:cNvSpPr>
            <a:spLocks noGrp="1"/>
          </p:cNvSpPr>
          <p:nvPr>
            <p:ph sz="quarter" idx="12"/>
          </p:nvPr>
        </p:nvSpPr>
        <p:spPr>
          <a:xfrm>
            <a:off x="5990382" y="988592"/>
            <a:ext cx="5756275" cy="2239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Content Placeholder 11"/>
          <p:cNvSpPr>
            <a:spLocks noGrp="1"/>
          </p:cNvSpPr>
          <p:nvPr>
            <p:ph sz="quarter" idx="13"/>
          </p:nvPr>
        </p:nvSpPr>
        <p:spPr>
          <a:xfrm>
            <a:off x="5990381" y="3461918"/>
            <a:ext cx="5756275" cy="236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3" name="Content Placeholder 3"/>
          <p:cNvSpPr>
            <a:spLocks noGrp="1"/>
          </p:cNvSpPr>
          <p:nvPr>
            <p:ph sz="quarter" idx="10" hasCustomPrompt="1"/>
          </p:nvPr>
        </p:nvSpPr>
        <p:spPr>
          <a:xfrm>
            <a:off x="643069" y="988592"/>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4" name="Content Placeholder 5"/>
          <p:cNvSpPr>
            <a:spLocks noGrp="1"/>
          </p:cNvSpPr>
          <p:nvPr>
            <p:ph sz="quarter" idx="11" hasCustomPrompt="1"/>
          </p:nvPr>
        </p:nvSpPr>
        <p:spPr>
          <a:xfrm>
            <a:off x="643069" y="1902992"/>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6791267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ext and 2 Images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4"/>
          <p:cNvSpPr>
            <a:spLocks noGrp="1"/>
          </p:cNvSpPr>
          <p:nvPr>
            <p:ph sz="quarter" idx="12"/>
          </p:nvPr>
        </p:nvSpPr>
        <p:spPr>
          <a:xfrm>
            <a:off x="317370" y="979261"/>
            <a:ext cx="5756275" cy="2239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4" name="Content Placeholder 11"/>
          <p:cNvSpPr>
            <a:spLocks noGrp="1"/>
          </p:cNvSpPr>
          <p:nvPr>
            <p:ph sz="quarter" idx="13"/>
          </p:nvPr>
        </p:nvSpPr>
        <p:spPr>
          <a:xfrm>
            <a:off x="317369" y="3452587"/>
            <a:ext cx="5756275" cy="236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7" name="Content Placeholder 3"/>
          <p:cNvSpPr>
            <a:spLocks noGrp="1"/>
          </p:cNvSpPr>
          <p:nvPr>
            <p:ph sz="quarter" idx="10" hasCustomPrompt="1"/>
          </p:nvPr>
        </p:nvSpPr>
        <p:spPr>
          <a:xfrm>
            <a:off x="6726627" y="979261"/>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8" name="Content Placeholder 5"/>
          <p:cNvSpPr>
            <a:spLocks noGrp="1"/>
          </p:cNvSpPr>
          <p:nvPr>
            <p:ph sz="quarter" idx="11" hasCustomPrompt="1"/>
          </p:nvPr>
        </p:nvSpPr>
        <p:spPr>
          <a:xfrm>
            <a:off x="6726627" y="1893661"/>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775258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martArt Placehol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martArt Placeholder 2"/>
          <p:cNvSpPr>
            <a:spLocks noGrp="1"/>
          </p:cNvSpPr>
          <p:nvPr>
            <p:ph type="dgm" sz="quarter" idx="10"/>
          </p:nvPr>
        </p:nvSpPr>
        <p:spPr>
          <a:xfrm>
            <a:off x="438538" y="1147310"/>
            <a:ext cx="11140751" cy="4367082"/>
          </a:xfrm>
        </p:spPr>
        <p:txBody>
          <a:bodyPr/>
          <a:lstStyle/>
          <a:p>
            <a:r>
              <a:rPr lang="en-US"/>
              <a:t>Click icon to add SmartArt graphic</a:t>
            </a:r>
            <a:endParaRPr lang="en-IE"/>
          </a:p>
        </p:txBody>
      </p:sp>
    </p:spTree>
    <p:extLst>
      <p:ext uri="{BB962C8B-B14F-4D97-AF65-F5344CB8AC3E}">
        <p14:creationId xmlns:p14="http://schemas.microsoft.com/office/powerpoint/2010/main" val="17372542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lank slide - no titl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2526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lank slide with title ">
    <p:spTree>
      <p:nvGrpSpPr>
        <p:cNvPr id="1" name=""/>
        <p:cNvGrpSpPr/>
        <p:nvPr/>
      </p:nvGrpSpPr>
      <p:grpSpPr>
        <a:xfrm>
          <a:off x="0" y="0"/>
          <a:ext cx="0" cy="0"/>
          <a:chOff x="0" y="0"/>
          <a:chExt cx="0" cy="0"/>
        </a:xfrm>
      </p:grpSpPr>
      <p:sp>
        <p:nvSpPr>
          <p:cNvPr id="4"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41679648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ustomer logos x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88975" y="2230438"/>
            <a:ext cx="2520950" cy="1725612"/>
          </a:xfrm>
        </p:spPr>
        <p:txBody>
          <a:bodyPr/>
          <a:lstStyle/>
          <a:p>
            <a:pPr lvl="0"/>
            <a:r>
              <a:rPr lang="en-US"/>
              <a:t>Edit Master text styles</a:t>
            </a:r>
          </a:p>
          <a:p>
            <a:pPr lvl="1"/>
            <a:r>
              <a:rPr lang="en-US"/>
              <a:t>Second level</a:t>
            </a:r>
          </a:p>
        </p:txBody>
      </p:sp>
      <p:sp>
        <p:nvSpPr>
          <p:cNvPr id="10" name="Content Placeholder 3"/>
          <p:cNvSpPr>
            <a:spLocks noGrp="1"/>
          </p:cNvSpPr>
          <p:nvPr>
            <p:ph sz="quarter" idx="11"/>
          </p:nvPr>
        </p:nvSpPr>
        <p:spPr>
          <a:xfrm>
            <a:off x="3425761" y="2230438"/>
            <a:ext cx="2520950" cy="1725612"/>
          </a:xfrm>
        </p:spPr>
        <p:txBody>
          <a:bodyPr/>
          <a:lstStyle/>
          <a:p>
            <a:pPr lvl="0"/>
            <a:r>
              <a:rPr lang="en-US"/>
              <a:t>Edit Master text styles</a:t>
            </a:r>
          </a:p>
          <a:p>
            <a:pPr lvl="1"/>
            <a:r>
              <a:rPr lang="en-US"/>
              <a:t>Second level</a:t>
            </a:r>
          </a:p>
        </p:txBody>
      </p:sp>
      <p:sp>
        <p:nvSpPr>
          <p:cNvPr id="11" name="Content Placeholder 3"/>
          <p:cNvSpPr>
            <a:spLocks noGrp="1"/>
          </p:cNvSpPr>
          <p:nvPr>
            <p:ph sz="quarter" idx="12"/>
          </p:nvPr>
        </p:nvSpPr>
        <p:spPr>
          <a:xfrm>
            <a:off x="688911" y="4304770"/>
            <a:ext cx="2520950" cy="1725612"/>
          </a:xfrm>
        </p:spPr>
        <p:txBody>
          <a:bodyPr/>
          <a:lstStyle/>
          <a:p>
            <a:pPr lvl="0"/>
            <a:r>
              <a:rPr lang="en-US"/>
              <a:t>Edit Master text styles</a:t>
            </a:r>
          </a:p>
          <a:p>
            <a:pPr lvl="1"/>
            <a:r>
              <a:rPr lang="en-US"/>
              <a:t>Second level</a:t>
            </a:r>
          </a:p>
        </p:txBody>
      </p:sp>
      <p:sp>
        <p:nvSpPr>
          <p:cNvPr id="12" name="Content Placeholder 3"/>
          <p:cNvSpPr>
            <a:spLocks noGrp="1"/>
          </p:cNvSpPr>
          <p:nvPr>
            <p:ph sz="quarter" idx="13"/>
          </p:nvPr>
        </p:nvSpPr>
        <p:spPr>
          <a:xfrm>
            <a:off x="3425761" y="4304770"/>
            <a:ext cx="2520950" cy="1725612"/>
          </a:xfrm>
        </p:spPr>
        <p:txBody>
          <a:bodyPr/>
          <a:lstStyle/>
          <a:p>
            <a:pPr lvl="0"/>
            <a:r>
              <a:rPr lang="en-US"/>
              <a:t>Edit Master text styles</a:t>
            </a:r>
          </a:p>
          <a:p>
            <a:pPr lvl="1"/>
            <a:r>
              <a:rPr lang="en-US"/>
              <a:t>Second level</a:t>
            </a:r>
          </a:p>
        </p:txBody>
      </p:sp>
      <p:sp>
        <p:nvSpPr>
          <p:cNvPr id="13" name="Content Placeholder 3"/>
          <p:cNvSpPr>
            <a:spLocks noGrp="1"/>
          </p:cNvSpPr>
          <p:nvPr>
            <p:ph sz="quarter" idx="14"/>
          </p:nvPr>
        </p:nvSpPr>
        <p:spPr>
          <a:xfrm>
            <a:off x="6237192" y="2230438"/>
            <a:ext cx="2520950" cy="1725612"/>
          </a:xfrm>
        </p:spPr>
        <p:txBody>
          <a:bodyPr/>
          <a:lstStyle/>
          <a:p>
            <a:pPr lvl="0"/>
            <a:r>
              <a:rPr lang="en-US"/>
              <a:t>Edit Master text styles</a:t>
            </a:r>
          </a:p>
          <a:p>
            <a:pPr lvl="1"/>
            <a:r>
              <a:rPr lang="en-US"/>
              <a:t>Second level</a:t>
            </a:r>
          </a:p>
        </p:txBody>
      </p:sp>
      <p:sp>
        <p:nvSpPr>
          <p:cNvPr id="14" name="Content Placeholder 3"/>
          <p:cNvSpPr>
            <a:spLocks noGrp="1"/>
          </p:cNvSpPr>
          <p:nvPr>
            <p:ph sz="quarter" idx="15"/>
          </p:nvPr>
        </p:nvSpPr>
        <p:spPr>
          <a:xfrm>
            <a:off x="8977669" y="2230438"/>
            <a:ext cx="2520950" cy="1725612"/>
          </a:xfrm>
        </p:spPr>
        <p:txBody>
          <a:bodyPr/>
          <a:lstStyle/>
          <a:p>
            <a:pPr lvl="0"/>
            <a:r>
              <a:rPr lang="en-US"/>
              <a:t>Edit Master text styles</a:t>
            </a:r>
          </a:p>
          <a:p>
            <a:pPr lvl="1"/>
            <a:r>
              <a:rPr lang="en-US"/>
              <a:t>Second level</a:t>
            </a:r>
          </a:p>
        </p:txBody>
      </p:sp>
      <p:sp>
        <p:nvSpPr>
          <p:cNvPr id="15" name="Content Placeholder 3"/>
          <p:cNvSpPr>
            <a:spLocks noGrp="1"/>
          </p:cNvSpPr>
          <p:nvPr>
            <p:ph sz="quarter" idx="16"/>
          </p:nvPr>
        </p:nvSpPr>
        <p:spPr>
          <a:xfrm>
            <a:off x="6237192" y="4304770"/>
            <a:ext cx="2520950" cy="1725612"/>
          </a:xfrm>
        </p:spPr>
        <p:txBody>
          <a:bodyPr/>
          <a:lstStyle/>
          <a:p>
            <a:pPr lvl="0"/>
            <a:r>
              <a:rPr lang="en-US"/>
              <a:t>Edit Master text styles</a:t>
            </a:r>
          </a:p>
          <a:p>
            <a:pPr lvl="1"/>
            <a:r>
              <a:rPr lang="en-US"/>
              <a:t>Second level</a:t>
            </a:r>
          </a:p>
        </p:txBody>
      </p:sp>
      <p:sp>
        <p:nvSpPr>
          <p:cNvPr id="16" name="Content Placeholder 3"/>
          <p:cNvSpPr>
            <a:spLocks noGrp="1"/>
          </p:cNvSpPr>
          <p:nvPr>
            <p:ph sz="quarter" idx="17"/>
          </p:nvPr>
        </p:nvSpPr>
        <p:spPr>
          <a:xfrm>
            <a:off x="8977669" y="4304770"/>
            <a:ext cx="2520950" cy="1725612"/>
          </a:xfrm>
        </p:spPr>
        <p:txBody>
          <a:bodyPr/>
          <a:lstStyle/>
          <a:p>
            <a:pPr lvl="0"/>
            <a:r>
              <a:rPr lang="en-US"/>
              <a:t>Edit Master text styles</a:t>
            </a:r>
          </a:p>
          <a:p>
            <a:pPr lvl="1"/>
            <a:r>
              <a:rPr lang="en-US"/>
              <a:t>Second level</a:t>
            </a:r>
          </a:p>
        </p:txBody>
      </p:sp>
      <p:sp>
        <p:nvSpPr>
          <p:cNvPr id="21"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2829737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2 Images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4"/>
          <p:cNvSpPr>
            <a:spLocks noGrp="1"/>
          </p:cNvSpPr>
          <p:nvPr>
            <p:ph sz="quarter" idx="12"/>
          </p:nvPr>
        </p:nvSpPr>
        <p:spPr>
          <a:xfrm>
            <a:off x="5990382" y="988592"/>
            <a:ext cx="5756275" cy="2239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Content Placeholder 11"/>
          <p:cNvSpPr>
            <a:spLocks noGrp="1"/>
          </p:cNvSpPr>
          <p:nvPr>
            <p:ph sz="quarter" idx="13"/>
          </p:nvPr>
        </p:nvSpPr>
        <p:spPr>
          <a:xfrm>
            <a:off x="5990381" y="3461918"/>
            <a:ext cx="5756275" cy="236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3" name="Content Placeholder 3"/>
          <p:cNvSpPr>
            <a:spLocks noGrp="1"/>
          </p:cNvSpPr>
          <p:nvPr>
            <p:ph sz="quarter" idx="10" hasCustomPrompt="1"/>
          </p:nvPr>
        </p:nvSpPr>
        <p:spPr>
          <a:xfrm>
            <a:off x="643069" y="988592"/>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4" name="Content Placeholder 5"/>
          <p:cNvSpPr>
            <a:spLocks noGrp="1"/>
          </p:cNvSpPr>
          <p:nvPr>
            <p:ph sz="quarter" idx="11" hasCustomPrompt="1"/>
          </p:nvPr>
        </p:nvSpPr>
        <p:spPr>
          <a:xfrm>
            <a:off x="643069" y="1902992"/>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7392710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ustomer Logos x 3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7378507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450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10"/>
          <p:cNvSpPr>
            <a:spLocks noGrp="1"/>
          </p:cNvSpPr>
          <p:nvPr>
            <p:ph sz="quarter" idx="12" hasCustomPrompt="1"/>
          </p:nvPr>
        </p:nvSpPr>
        <p:spPr>
          <a:xfrm>
            <a:off x="1007869" y="5062311"/>
            <a:ext cx="1893887" cy="1208088"/>
          </a:xfrm>
        </p:spPr>
        <p:txBody>
          <a:bodyPr>
            <a:normAutofit/>
          </a:bodyPr>
          <a:lstStyle>
            <a:lvl1pPr>
              <a:defRPr sz="1600" baseline="0"/>
            </a:lvl1pPr>
          </a:lstStyle>
          <a:p>
            <a:pPr lvl="0"/>
            <a:r>
              <a:rPr lang="en-US"/>
              <a:t>Add headshot </a:t>
            </a:r>
            <a:endParaRPr lang="en-IE"/>
          </a:p>
        </p:txBody>
      </p:sp>
      <p:sp>
        <p:nvSpPr>
          <p:cNvPr id="10" name="Content Placeholder 7"/>
          <p:cNvSpPr>
            <a:spLocks noGrp="1"/>
          </p:cNvSpPr>
          <p:nvPr>
            <p:ph sz="quarter" idx="13" hasCustomPrompt="1"/>
          </p:nvPr>
        </p:nvSpPr>
        <p:spPr>
          <a:xfrm>
            <a:off x="2979737" y="5102437"/>
            <a:ext cx="2488001" cy="298450"/>
          </a:xfrm>
        </p:spPr>
        <p:txBody>
          <a:bodyPr>
            <a:noAutofit/>
          </a:bodyPr>
          <a:lstStyle>
            <a:lvl1pPr>
              <a:defRPr sz="1600" b="1" baseline="0">
                <a:solidFill>
                  <a:schemeClr val="bg1"/>
                </a:solidFill>
              </a:defRPr>
            </a:lvl1pPr>
          </a:lstStyle>
          <a:p>
            <a:pPr lvl="0"/>
            <a:r>
              <a:rPr lang="en-US"/>
              <a:t>Click to add text</a:t>
            </a:r>
          </a:p>
          <a:p>
            <a:pPr lvl="0"/>
            <a:r>
              <a:rPr lang="en-US"/>
              <a:t> </a:t>
            </a:r>
            <a:endParaRPr lang="en-IE"/>
          </a:p>
        </p:txBody>
      </p:sp>
      <p:sp>
        <p:nvSpPr>
          <p:cNvPr id="11" name="Content Placeholder 7"/>
          <p:cNvSpPr>
            <a:spLocks noGrp="1"/>
          </p:cNvSpPr>
          <p:nvPr>
            <p:ph sz="quarter" idx="14" hasCustomPrompt="1"/>
          </p:nvPr>
        </p:nvSpPr>
        <p:spPr>
          <a:xfrm>
            <a:off x="2979737" y="5400887"/>
            <a:ext cx="3728973" cy="298450"/>
          </a:xfrm>
        </p:spPr>
        <p:txBody>
          <a:bodyPr>
            <a:noAutofit/>
          </a:bodyPr>
          <a:lstStyle>
            <a:lvl1pPr>
              <a:defRPr sz="1600" b="0" baseline="0">
                <a:solidFill>
                  <a:schemeClr val="bg1"/>
                </a:solidFill>
              </a:defRPr>
            </a:lvl1pPr>
          </a:lstStyle>
          <a:p>
            <a:pPr lvl="0"/>
            <a:r>
              <a:rPr lang="en-US"/>
              <a:t>Click to add phone number </a:t>
            </a:r>
          </a:p>
          <a:p>
            <a:pPr lvl="0"/>
            <a:r>
              <a:rPr lang="en-US"/>
              <a:t> </a:t>
            </a:r>
            <a:endParaRPr lang="en-IE"/>
          </a:p>
        </p:txBody>
      </p:sp>
      <p:sp>
        <p:nvSpPr>
          <p:cNvPr id="12" name="Content Placeholder 7"/>
          <p:cNvSpPr>
            <a:spLocks noGrp="1"/>
          </p:cNvSpPr>
          <p:nvPr>
            <p:ph sz="quarter" idx="15" hasCustomPrompt="1"/>
          </p:nvPr>
        </p:nvSpPr>
        <p:spPr>
          <a:xfrm>
            <a:off x="2979737" y="5702075"/>
            <a:ext cx="3728973" cy="298450"/>
          </a:xfrm>
        </p:spPr>
        <p:txBody>
          <a:bodyPr>
            <a:noAutofit/>
          </a:bodyPr>
          <a:lstStyle>
            <a:lvl1pPr>
              <a:defRPr sz="1600" b="0" baseline="0">
                <a:solidFill>
                  <a:schemeClr val="bg1"/>
                </a:solidFill>
              </a:defRPr>
            </a:lvl1pPr>
          </a:lstStyle>
          <a:p>
            <a:pPr lvl="0"/>
            <a:r>
              <a:rPr lang="en-US"/>
              <a:t>Click to add email address </a:t>
            </a:r>
          </a:p>
          <a:p>
            <a:pPr lvl="0"/>
            <a:r>
              <a:rPr lang="en-US"/>
              <a:t> </a:t>
            </a:r>
            <a:endParaRPr lang="en-IE"/>
          </a:p>
        </p:txBody>
      </p:sp>
    </p:spTree>
    <p:extLst>
      <p:ext uri="{BB962C8B-B14F-4D97-AF65-F5344CB8AC3E}">
        <p14:creationId xmlns:p14="http://schemas.microsoft.com/office/powerpoint/2010/main" val="20314047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Visit websit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3460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What is BrightWo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0" baseline="0">
                <a:solidFill>
                  <a:schemeClr val="bg2"/>
                </a:solidFill>
              </a:defRPr>
            </a:lvl1pPr>
          </a:lstStyle>
          <a:p>
            <a:pPr lvl="0"/>
            <a:r>
              <a:rPr lang="en-US"/>
              <a:t>Text Heading </a:t>
            </a:r>
          </a:p>
        </p:txBody>
      </p:sp>
      <p:sp>
        <p:nvSpPr>
          <p:cNvPr id="6" name="Content Placeholder 5"/>
          <p:cNvSpPr>
            <a:spLocks noGrp="1"/>
          </p:cNvSpPr>
          <p:nvPr>
            <p:ph sz="quarter" idx="11" hasCustomPrompt="1"/>
          </p:nvPr>
        </p:nvSpPr>
        <p:spPr>
          <a:xfrm>
            <a:off x="344488" y="2030170"/>
            <a:ext cx="11095037" cy="1157449"/>
          </a:xfrm>
        </p:spPr>
        <p:txBody>
          <a:bodyPr/>
          <a:lstStyle>
            <a:lvl1pPr marL="0" indent="0">
              <a:lnSpc>
                <a:spcPct val="100000"/>
              </a:lnSpc>
              <a:spcAft>
                <a:spcPts val="600"/>
              </a:spcAft>
              <a:buFont typeface="Arial" panose="020B0604020202020204" pitchFamily="34" charset="0"/>
              <a:buNone/>
              <a:defRPr baseline="0">
                <a:solidFill>
                  <a:schemeClr val="bg1"/>
                </a:solidFill>
              </a:defRPr>
            </a:lvl1pPr>
          </a:lstStyle>
          <a:p>
            <a:pPr lvl="0"/>
            <a:r>
              <a:rPr lang="en-US"/>
              <a:t>Click to add text </a:t>
            </a:r>
          </a:p>
          <a:p>
            <a:pPr lvl="0"/>
            <a:endParaRPr lang="en-US"/>
          </a:p>
          <a:p>
            <a:pPr lvl="0"/>
            <a:endParaRPr lang="en-US"/>
          </a:p>
        </p:txBody>
      </p:sp>
    </p:spTree>
    <p:extLst>
      <p:ext uri="{BB962C8B-B14F-4D97-AF65-F5344CB8AC3E}">
        <p14:creationId xmlns:p14="http://schemas.microsoft.com/office/powerpoint/2010/main" val="21774112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PRM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3617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tart Evolv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534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Nintex Forms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6987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rightWork Templates Spectr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9063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963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image" Target="../media/image1.jpeg"/><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image" Target="../media/image1.jpeg"/><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3.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image" Target="../media/image1.jpeg"/><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theme" Target="../theme/theme4.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911" y="1122951"/>
            <a:ext cx="10515600" cy="746450"/>
          </a:xfrm>
          <a:prstGeom prst="rect">
            <a:avLst/>
          </a:prstGeom>
        </p:spPr>
        <p:txBody>
          <a:bodyPr vert="horz" lIns="91440" tIns="45720" rIns="91440" bIns="45720" rtlCol="0" anchor="ctr">
            <a:normAutofit/>
          </a:bodyPr>
          <a:lstStyle/>
          <a:p>
            <a:r>
              <a:rPr lang="en-US"/>
              <a:t>Click to add text </a:t>
            </a:r>
            <a:endParaRPr lang="en-IE"/>
          </a:p>
        </p:txBody>
      </p:sp>
      <p:sp>
        <p:nvSpPr>
          <p:cNvPr id="3" name="Text Placeholder 2"/>
          <p:cNvSpPr>
            <a:spLocks noGrp="1"/>
          </p:cNvSpPr>
          <p:nvPr>
            <p:ph type="body" idx="1"/>
          </p:nvPr>
        </p:nvSpPr>
        <p:spPr>
          <a:xfrm>
            <a:off x="688911" y="2264164"/>
            <a:ext cx="10515600" cy="2083901"/>
          </a:xfrm>
          <a:prstGeom prst="rect">
            <a:avLst/>
          </a:prstGeom>
        </p:spPr>
        <p:txBody>
          <a:bodyPr vert="horz" lIns="91440" tIns="45720" rIns="91440" bIns="45720" rtlCol="0">
            <a:normAutofit/>
          </a:bodyPr>
          <a:lstStyle/>
          <a:p>
            <a:pPr lvl="0"/>
            <a:r>
              <a:rPr lang="en-US"/>
              <a:t>Click to add text </a:t>
            </a:r>
          </a:p>
        </p:txBody>
      </p:sp>
    </p:spTree>
    <p:extLst>
      <p:ext uri="{BB962C8B-B14F-4D97-AF65-F5344CB8AC3E}">
        <p14:creationId xmlns:p14="http://schemas.microsoft.com/office/powerpoint/2010/main" val="39878741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4" r:id="rId3"/>
    <p:sldLayoutId id="2147483670" r:id="rId4"/>
    <p:sldLayoutId id="2147483689" r:id="rId5"/>
    <p:sldLayoutId id="2147483681" r:id="rId6"/>
    <p:sldLayoutId id="2147483663" r:id="rId7"/>
    <p:sldLayoutId id="2147483671" r:id="rId8"/>
    <p:sldLayoutId id="2147483682" r:id="rId9"/>
    <p:sldLayoutId id="2147483683" r:id="rId10"/>
    <p:sldLayoutId id="2147483675" r:id="rId11"/>
    <p:sldLayoutId id="2147483685" r:id="rId12"/>
    <p:sldLayoutId id="2147483687" r:id="rId13"/>
    <p:sldLayoutId id="2147483688" r:id="rId14"/>
    <p:sldLayoutId id="2147483673" r:id="rId15"/>
    <p:sldLayoutId id="2147483669" r:id="rId16"/>
    <p:sldLayoutId id="2147483674" r:id="rId17"/>
    <p:sldLayoutId id="2147483679" r:id="rId18"/>
    <p:sldLayoutId id="2147483664" r:id="rId19"/>
    <p:sldLayoutId id="2147483676" r:id="rId20"/>
    <p:sldLayoutId id="2147483677" r:id="rId21"/>
    <p:sldLayoutId id="2147483678" r:id="rId22"/>
    <p:sldLayoutId id="2147483680" r:id="rId23"/>
    <p:sldLayoutId id="2147483715" r:id="rId24"/>
    <p:sldLayoutId id="2147483766" r:id="rId25"/>
    <p:sldLayoutId id="2147483767" r:id="rId26"/>
    <p:sldLayoutId id="2147483768" r:id="rId27"/>
  </p:sldLayoutIdLst>
  <p:txStyles>
    <p:titleStyle>
      <a:lvl1pPr algn="l" defTabSz="914400" rtl="0" eaLnBrk="1" latinLnBrk="0" hangingPunct="1">
        <a:lnSpc>
          <a:spcPct val="90000"/>
        </a:lnSpc>
        <a:spcBef>
          <a:spcPct val="0"/>
        </a:spcBef>
        <a:buNone/>
        <a:defRPr sz="26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911" y="1122951"/>
            <a:ext cx="10515600" cy="746450"/>
          </a:xfrm>
          <a:prstGeom prst="rect">
            <a:avLst/>
          </a:prstGeom>
        </p:spPr>
        <p:txBody>
          <a:bodyPr vert="horz" lIns="91440" tIns="45720" rIns="91440" bIns="45720" rtlCol="0" anchor="ctr">
            <a:normAutofit/>
          </a:bodyPr>
          <a:lstStyle/>
          <a:p>
            <a:r>
              <a:rPr lang="en-US"/>
              <a:t>Click to add text </a:t>
            </a:r>
            <a:endParaRPr lang="en-IE"/>
          </a:p>
        </p:txBody>
      </p:sp>
      <p:sp>
        <p:nvSpPr>
          <p:cNvPr id="3" name="Text Placeholder 2"/>
          <p:cNvSpPr>
            <a:spLocks noGrp="1"/>
          </p:cNvSpPr>
          <p:nvPr>
            <p:ph type="body" idx="1"/>
          </p:nvPr>
        </p:nvSpPr>
        <p:spPr>
          <a:xfrm>
            <a:off x="688911" y="2264164"/>
            <a:ext cx="10515600" cy="2083901"/>
          </a:xfrm>
          <a:prstGeom prst="rect">
            <a:avLst/>
          </a:prstGeom>
        </p:spPr>
        <p:txBody>
          <a:bodyPr vert="horz" lIns="91440" tIns="45720" rIns="91440" bIns="45720" rtlCol="0">
            <a:normAutofit/>
          </a:bodyPr>
          <a:lstStyle/>
          <a:p>
            <a:pPr lvl="0"/>
            <a:r>
              <a:rPr lang="en-US"/>
              <a:t>Click to add text </a:t>
            </a:r>
          </a:p>
        </p:txBody>
      </p:sp>
    </p:spTree>
    <p:extLst>
      <p:ext uri="{BB962C8B-B14F-4D97-AF65-F5344CB8AC3E}">
        <p14:creationId xmlns:p14="http://schemas.microsoft.com/office/powerpoint/2010/main" val="13727184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Lst>
  <p:txStyles>
    <p:titleStyle>
      <a:lvl1pPr algn="l" defTabSz="914400" rtl="0" eaLnBrk="1" latinLnBrk="0" hangingPunct="1">
        <a:lnSpc>
          <a:spcPct val="90000"/>
        </a:lnSpc>
        <a:spcBef>
          <a:spcPct val="0"/>
        </a:spcBef>
        <a:buNone/>
        <a:defRPr sz="26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911" y="1122951"/>
            <a:ext cx="10515600" cy="746450"/>
          </a:xfrm>
          <a:prstGeom prst="rect">
            <a:avLst/>
          </a:prstGeom>
        </p:spPr>
        <p:txBody>
          <a:bodyPr vert="horz" lIns="91440" tIns="45720" rIns="91440" bIns="45720" rtlCol="0" anchor="ctr">
            <a:normAutofit/>
          </a:bodyPr>
          <a:lstStyle/>
          <a:p>
            <a:r>
              <a:rPr lang="en-US"/>
              <a:t>Click to add text </a:t>
            </a:r>
            <a:endParaRPr lang="en-IE"/>
          </a:p>
        </p:txBody>
      </p:sp>
      <p:sp>
        <p:nvSpPr>
          <p:cNvPr id="3" name="Text Placeholder 2"/>
          <p:cNvSpPr>
            <a:spLocks noGrp="1"/>
          </p:cNvSpPr>
          <p:nvPr>
            <p:ph type="body" idx="1"/>
          </p:nvPr>
        </p:nvSpPr>
        <p:spPr>
          <a:xfrm>
            <a:off x="688911" y="2264164"/>
            <a:ext cx="10515600" cy="2083901"/>
          </a:xfrm>
          <a:prstGeom prst="rect">
            <a:avLst/>
          </a:prstGeom>
        </p:spPr>
        <p:txBody>
          <a:bodyPr vert="horz" lIns="91440" tIns="45720" rIns="91440" bIns="45720" rtlCol="0">
            <a:normAutofit/>
          </a:bodyPr>
          <a:lstStyle/>
          <a:p>
            <a:pPr lvl="0"/>
            <a:r>
              <a:rPr lang="en-US"/>
              <a:t>Click to add text </a:t>
            </a:r>
          </a:p>
        </p:txBody>
      </p:sp>
    </p:spTree>
    <p:extLst>
      <p:ext uri="{BB962C8B-B14F-4D97-AF65-F5344CB8AC3E}">
        <p14:creationId xmlns:p14="http://schemas.microsoft.com/office/powerpoint/2010/main" val="74695561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Lst>
  <p:txStyles>
    <p:titleStyle>
      <a:lvl1pPr algn="l" defTabSz="914400" rtl="0" eaLnBrk="1" latinLnBrk="0" hangingPunct="1">
        <a:lnSpc>
          <a:spcPct val="90000"/>
        </a:lnSpc>
        <a:spcBef>
          <a:spcPct val="0"/>
        </a:spcBef>
        <a:buNone/>
        <a:defRPr sz="26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911" y="1122951"/>
            <a:ext cx="10515600" cy="746450"/>
          </a:xfrm>
          <a:prstGeom prst="rect">
            <a:avLst/>
          </a:prstGeom>
        </p:spPr>
        <p:txBody>
          <a:bodyPr vert="horz" lIns="91440" tIns="45720" rIns="91440" bIns="45720" rtlCol="0" anchor="ctr">
            <a:normAutofit/>
          </a:bodyPr>
          <a:lstStyle/>
          <a:p>
            <a:r>
              <a:rPr lang="en-US"/>
              <a:t>Click to add text </a:t>
            </a:r>
            <a:endParaRPr lang="en-IE"/>
          </a:p>
        </p:txBody>
      </p:sp>
      <p:sp>
        <p:nvSpPr>
          <p:cNvPr id="3" name="Text Placeholder 2"/>
          <p:cNvSpPr>
            <a:spLocks noGrp="1"/>
          </p:cNvSpPr>
          <p:nvPr>
            <p:ph type="body" idx="1"/>
          </p:nvPr>
        </p:nvSpPr>
        <p:spPr>
          <a:xfrm>
            <a:off x="688911" y="2264164"/>
            <a:ext cx="10515600" cy="2083901"/>
          </a:xfrm>
          <a:prstGeom prst="rect">
            <a:avLst/>
          </a:prstGeom>
        </p:spPr>
        <p:txBody>
          <a:bodyPr vert="horz" lIns="91440" tIns="45720" rIns="91440" bIns="45720" rtlCol="0">
            <a:normAutofit/>
          </a:bodyPr>
          <a:lstStyle/>
          <a:p>
            <a:pPr lvl="0"/>
            <a:r>
              <a:rPr lang="en-US"/>
              <a:t>Click to add text </a:t>
            </a:r>
          </a:p>
        </p:txBody>
      </p:sp>
    </p:spTree>
    <p:extLst>
      <p:ext uri="{BB962C8B-B14F-4D97-AF65-F5344CB8AC3E}">
        <p14:creationId xmlns:p14="http://schemas.microsoft.com/office/powerpoint/2010/main" val="378173708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Lst>
  <p:txStyles>
    <p:titleStyle>
      <a:lvl1pPr algn="l" defTabSz="914400" rtl="0" eaLnBrk="1" latinLnBrk="0" hangingPunct="1">
        <a:lnSpc>
          <a:spcPct val="90000"/>
        </a:lnSpc>
        <a:spcBef>
          <a:spcPct val="0"/>
        </a:spcBef>
        <a:buNone/>
        <a:defRPr sz="26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hyperlink" Target="https://www.brightwork.com/brightwork-365/start-service" TargetMode="External"/><Relationship Id="rId5" Type="http://schemas.openxmlformats.org/officeDocument/2006/relationships/hyperlink" Target="https://www.brightwork.com/brightwork-365" TargetMode="Externa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jpg"/><Relationship Id="rId1" Type="http://schemas.openxmlformats.org/officeDocument/2006/relationships/slideLayout" Target="../slideLayouts/slideLayout5.xml"/><Relationship Id="rId4" Type="http://schemas.openxmlformats.org/officeDocument/2006/relationships/hyperlink" Target="https://www.brightwork.com/contact-customer-succes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jp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hyperlink" Target="https://www.brightwork.com/brightwork-365/start-service" TargetMode="External"/><Relationship Id="rId4" Type="http://schemas.openxmlformats.org/officeDocument/2006/relationships/hyperlink" Target="https://www.brightwork.com/brightwork-365"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98538" y="2914587"/>
            <a:ext cx="10263511" cy="1208526"/>
          </a:xfrm>
        </p:spPr>
        <p:txBody>
          <a:bodyPr vert="horz" lIns="91440" tIns="45720" rIns="91440" bIns="45720" rtlCol="0" anchor="t">
            <a:normAutofit/>
          </a:bodyPr>
          <a:lstStyle/>
          <a:p>
            <a:r>
              <a:rPr lang="en-IE" dirty="0"/>
              <a:t>Project Task Management on Microsoft 365</a:t>
            </a:r>
          </a:p>
        </p:txBody>
      </p:sp>
      <p:sp>
        <p:nvSpPr>
          <p:cNvPr id="3" name="Content Placeholder 2"/>
          <p:cNvSpPr>
            <a:spLocks noGrp="1"/>
          </p:cNvSpPr>
          <p:nvPr>
            <p:ph sz="quarter" idx="11"/>
          </p:nvPr>
        </p:nvSpPr>
        <p:spPr>
          <a:xfrm>
            <a:off x="998538" y="4183814"/>
            <a:ext cx="2416175" cy="298450"/>
          </a:xfrm>
        </p:spPr>
        <p:txBody>
          <a:bodyPr/>
          <a:lstStyle/>
          <a:p>
            <a:r>
              <a:rPr lang="en-IE" dirty="0"/>
              <a:t>Presented by</a:t>
            </a:r>
          </a:p>
        </p:txBody>
      </p:sp>
      <p:sp>
        <p:nvSpPr>
          <p:cNvPr id="8" name="TextBox 7">
            <a:extLst>
              <a:ext uri="{FF2B5EF4-FFF2-40B4-BE49-F238E27FC236}">
                <a16:creationId xmlns:a16="http://schemas.microsoft.com/office/drawing/2014/main" id="{136F6367-99EE-4440-97EA-C859829811C7}"/>
              </a:ext>
            </a:extLst>
          </p:cNvPr>
          <p:cNvSpPr txBox="1"/>
          <p:nvPr/>
        </p:nvSpPr>
        <p:spPr>
          <a:xfrm>
            <a:off x="2761238" y="5000139"/>
            <a:ext cx="2925635" cy="537135"/>
          </a:xfrm>
          <a:prstGeom prst="rect">
            <a:avLst/>
          </a:prstGeom>
          <a:noFill/>
        </p:spPr>
        <p:txBody>
          <a:bodyPr wrap="square" rtlCol="0">
            <a:spAutoFit/>
          </a:bodyPr>
          <a:lstStyle/>
          <a:p>
            <a:pPr>
              <a:lnSpc>
                <a:spcPts val="1750"/>
              </a:lnSpc>
            </a:pPr>
            <a:r>
              <a:rPr lang="en-IE" sz="1400" b="1" dirty="0">
                <a:solidFill>
                  <a:schemeClr val="bg1"/>
                </a:solidFill>
                <a:latin typeface="Arial" panose="020B0604020202020204" pitchFamily="34" charset="0"/>
                <a:cs typeface="Arial" panose="020B0604020202020204" pitchFamily="34" charset="0"/>
              </a:rPr>
              <a:t>Jonathan Weisglass</a:t>
            </a:r>
            <a:endParaRPr lang="en-IE" sz="1400" b="0" i="0" kern="1200" dirty="0">
              <a:solidFill>
                <a:schemeClr val="bg1"/>
              </a:solidFill>
              <a:effectLst/>
              <a:latin typeface="Arial" panose="020B0604020202020204" pitchFamily="34" charset="0"/>
              <a:ea typeface="+mn-ea"/>
              <a:cs typeface="Arial" panose="020B0604020202020204" pitchFamily="34" charset="0"/>
            </a:endParaRPr>
          </a:p>
          <a:p>
            <a:pPr>
              <a:lnSpc>
                <a:spcPts val="1750"/>
              </a:lnSpc>
            </a:pPr>
            <a:r>
              <a:rPr lang="en-IE" sz="1400" b="0" i="0" kern="1200" dirty="0">
                <a:solidFill>
                  <a:srgbClr val="C9EBF7"/>
                </a:solidFill>
                <a:effectLst/>
                <a:latin typeface="Arial" panose="020B0604020202020204" pitchFamily="34" charset="0"/>
                <a:ea typeface="+mn-ea"/>
                <a:cs typeface="Arial" panose="020B0604020202020204" pitchFamily="34" charset="0"/>
              </a:rPr>
              <a:t>BrightWork</a:t>
            </a:r>
          </a:p>
        </p:txBody>
      </p:sp>
      <p:pic>
        <p:nvPicPr>
          <p:cNvPr id="4" name="Picture 4">
            <a:extLst>
              <a:ext uri="{FF2B5EF4-FFF2-40B4-BE49-F238E27FC236}">
                <a16:creationId xmlns:a16="http://schemas.microsoft.com/office/drawing/2014/main" id="{C56ADDB6-009D-09A2-8E09-A96FD4B2CFDE}"/>
              </a:ext>
            </a:extLst>
          </p:cNvPr>
          <p:cNvPicPr>
            <a:picLocks noChangeAspect="1"/>
          </p:cNvPicPr>
          <p:nvPr/>
        </p:nvPicPr>
        <p:blipFill>
          <a:blip r:embed="rId3"/>
          <a:stretch>
            <a:fillRect/>
          </a:stretch>
        </p:blipFill>
        <p:spPr>
          <a:xfrm>
            <a:off x="946150" y="4597400"/>
            <a:ext cx="1536700" cy="1536700"/>
          </a:xfrm>
          <a:prstGeom prst="rect">
            <a:avLst/>
          </a:prstGeom>
        </p:spPr>
      </p:pic>
    </p:spTree>
    <p:extLst>
      <p:ext uri="{BB962C8B-B14F-4D97-AF65-F5344CB8AC3E}">
        <p14:creationId xmlns:p14="http://schemas.microsoft.com/office/powerpoint/2010/main" val="1622735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557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5109"/>
            <a:ext cx="11700588" cy="1862048"/>
          </a:xfrm>
          <a:prstGeom prst="rect">
            <a:avLst/>
          </a:prstGeom>
          <a:noFill/>
        </p:spPr>
        <p:txBody>
          <a:bodyPr wrap="square" rtlCol="0">
            <a:spAutoFit/>
          </a:bodyPr>
          <a:lstStyle/>
          <a:p>
            <a:r>
              <a:rPr lang="en-IE" sz="11500" b="1" spc="-300" dirty="0">
                <a:solidFill>
                  <a:schemeClr val="bg1"/>
                </a:solidFill>
                <a:latin typeface="Montserrat" panose="02000505000000020004" pitchFamily="2" charset="0"/>
              </a:rPr>
              <a:t>THANK YOU</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024"/>
            <a:ext cx="2463282" cy="604674"/>
          </a:xfrm>
          <a:prstGeom prst="rect">
            <a:avLst/>
          </a:prstGeom>
        </p:spPr>
      </p:pic>
      <p:sp>
        <p:nvSpPr>
          <p:cNvPr id="9" name="Rectangle 8"/>
          <p:cNvSpPr/>
          <p:nvPr/>
        </p:nvSpPr>
        <p:spPr>
          <a:xfrm>
            <a:off x="2563732" y="126115"/>
            <a:ext cx="45719" cy="450147"/>
          </a:xfrm>
          <a:prstGeom prst="rect">
            <a:avLst/>
          </a:prstGeom>
          <a:solidFill>
            <a:srgbClr val="FA45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6096" y="4828969"/>
            <a:ext cx="1163516" cy="1163516"/>
          </a:xfrm>
          <a:prstGeom prst="rect">
            <a:avLst/>
          </a:prstGeom>
        </p:spPr>
      </p:pic>
      <p:sp>
        <p:nvSpPr>
          <p:cNvPr id="11" name="Content Placeholder 2"/>
          <p:cNvSpPr txBox="1">
            <a:spLocks/>
          </p:cNvSpPr>
          <p:nvPr/>
        </p:nvSpPr>
        <p:spPr>
          <a:xfrm>
            <a:off x="7689483" y="4460033"/>
            <a:ext cx="2907760" cy="7871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b="1" dirty="0"/>
              <a:t>For sales info contact:</a:t>
            </a:r>
          </a:p>
          <a:p>
            <a:r>
              <a:rPr lang="en-IE" sz="1800" b="1" dirty="0"/>
              <a:t>Adam Sheehan</a:t>
            </a:r>
          </a:p>
        </p:txBody>
      </p:sp>
      <p:sp>
        <p:nvSpPr>
          <p:cNvPr id="12" name="Content Placeholder 3"/>
          <p:cNvSpPr txBox="1">
            <a:spLocks/>
          </p:cNvSpPr>
          <p:nvPr/>
        </p:nvSpPr>
        <p:spPr>
          <a:xfrm>
            <a:off x="7689483" y="5263181"/>
            <a:ext cx="4502517" cy="5996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dirty="0">
                <a:solidFill>
                  <a:srgbClr val="FA4616"/>
                </a:solidFill>
              </a:rPr>
              <a:t>Tel: </a:t>
            </a:r>
            <a:r>
              <a:rPr lang="en-IE" sz="1800" dirty="0"/>
              <a:t>+1 617 631 9825</a:t>
            </a:r>
          </a:p>
          <a:p>
            <a:r>
              <a:rPr lang="en-IE" sz="1800" dirty="0">
                <a:solidFill>
                  <a:srgbClr val="FA4616"/>
                </a:solidFill>
              </a:rPr>
              <a:t>       </a:t>
            </a:r>
            <a:r>
              <a:rPr lang="en-IE" sz="1800" dirty="0"/>
              <a:t>+353 91 412741</a:t>
            </a:r>
          </a:p>
        </p:txBody>
      </p:sp>
      <p:sp>
        <p:nvSpPr>
          <p:cNvPr id="13" name="Content Placeholder 4"/>
          <p:cNvSpPr txBox="1">
            <a:spLocks/>
          </p:cNvSpPr>
          <p:nvPr/>
        </p:nvSpPr>
        <p:spPr>
          <a:xfrm>
            <a:off x="7689483" y="5962980"/>
            <a:ext cx="3728973" cy="2984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dirty="0">
                <a:solidFill>
                  <a:srgbClr val="FA4616"/>
                </a:solidFill>
              </a:rPr>
              <a:t>Email: </a:t>
            </a:r>
            <a:r>
              <a:rPr lang="en-IE" sz="1800" dirty="0"/>
              <a:t>asheehan@brightwork.com</a:t>
            </a:r>
          </a:p>
        </p:txBody>
      </p:sp>
    </p:spTree>
    <p:extLst>
      <p:ext uri="{BB962C8B-B14F-4D97-AF65-F5344CB8AC3E}">
        <p14:creationId xmlns:p14="http://schemas.microsoft.com/office/powerpoint/2010/main" val="2054486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86895"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p:cNvSpPr/>
          <p:nvPr/>
        </p:nvSpPr>
        <p:spPr>
          <a:xfrm>
            <a:off x="1695500" y="2585015"/>
            <a:ext cx="8216924" cy="2554545"/>
          </a:xfrm>
          <a:prstGeom prst="rect">
            <a:avLst/>
          </a:prstGeom>
        </p:spPr>
        <p:txBody>
          <a:bodyPr wrap="square">
            <a:spAutoFit/>
          </a:bodyPr>
          <a:lstStyle/>
          <a:p>
            <a:pPr algn="ctr"/>
            <a:r>
              <a:rPr lang="en-US" sz="4000" dirty="0">
                <a:solidFill>
                  <a:srgbClr val="154C90"/>
                </a:solidFill>
                <a:latin typeface="Arial" panose="020B0604020202020204" pitchFamily="34" charset="0"/>
                <a:cs typeface="Arial" panose="020B0604020202020204" pitchFamily="34" charset="0"/>
              </a:rPr>
              <a:t>Make Project and Portfolio Management with Microsoft SharePoint </a:t>
            </a:r>
            <a:r>
              <a:rPr lang="en-US" sz="4000" dirty="0">
                <a:solidFill>
                  <a:srgbClr val="28CE96"/>
                </a:solidFill>
                <a:latin typeface="Arial" panose="020B0604020202020204" pitchFamily="34" charset="0"/>
                <a:cs typeface="Arial" panose="020B0604020202020204" pitchFamily="34" charset="0"/>
              </a:rPr>
              <a:t>and Microsoft 365</a:t>
            </a:r>
            <a:r>
              <a:rPr lang="en-US" sz="4000" dirty="0">
                <a:solidFill>
                  <a:srgbClr val="154C90"/>
                </a:solidFill>
                <a:latin typeface="Arial" panose="020B0604020202020204" pitchFamily="34" charset="0"/>
                <a:cs typeface="Arial" panose="020B0604020202020204" pitchFamily="34" charset="0"/>
              </a:rPr>
              <a:t> easier for our customers. </a:t>
            </a:r>
            <a:endParaRPr lang="en-IE" sz="4000" dirty="0">
              <a:solidFill>
                <a:srgbClr val="154C90"/>
              </a:solidFill>
              <a:latin typeface="Arial" panose="020B0604020202020204" pitchFamily="34" charset="0"/>
              <a:cs typeface="Arial" panose="020B0604020202020204" pitchFamily="34" charset="0"/>
            </a:endParaRPr>
          </a:p>
        </p:txBody>
      </p:sp>
      <p:sp>
        <p:nvSpPr>
          <p:cNvPr id="11" name="Rectangle 10"/>
          <p:cNvSpPr/>
          <p:nvPr/>
        </p:nvSpPr>
        <p:spPr>
          <a:xfrm>
            <a:off x="4401705" y="1895640"/>
            <a:ext cx="2561920" cy="461665"/>
          </a:xfrm>
          <a:prstGeom prst="rect">
            <a:avLst/>
          </a:prstGeom>
        </p:spPr>
        <p:txBody>
          <a:bodyPr wrap="none">
            <a:spAutoFit/>
          </a:bodyPr>
          <a:lstStyle/>
          <a:p>
            <a:r>
              <a:rPr lang="en-US" sz="2400" dirty="0">
                <a:solidFill>
                  <a:srgbClr val="154C90"/>
                </a:solidFill>
                <a:latin typeface="Arial" panose="020B0604020202020204" pitchFamily="34" charset="0"/>
                <a:cs typeface="Arial" panose="020B0604020202020204" pitchFamily="34" charset="0"/>
              </a:rPr>
              <a:t>Our mission is to:</a:t>
            </a:r>
            <a:endParaRPr lang="en-IE" sz="2400" dirty="0">
              <a:solidFill>
                <a:srgbClr val="154C9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57898F2-FF9C-3F4D-97CF-72DC9546F760}"/>
              </a:ext>
            </a:extLst>
          </p:cNvPr>
          <p:cNvSpPr txBox="1"/>
          <p:nvPr/>
        </p:nvSpPr>
        <p:spPr>
          <a:xfrm>
            <a:off x="2754000" y="198000"/>
            <a:ext cx="7005462" cy="296684"/>
          </a:xfrm>
          <a:prstGeom prst="rect">
            <a:avLst/>
          </a:prstGeom>
          <a:noFill/>
        </p:spPr>
        <p:txBody>
          <a:bodyPr wrap="square" rtlCol="0">
            <a:spAutoFit/>
          </a:bodyPr>
          <a:lstStyle/>
          <a:p>
            <a:pPr>
              <a:lnSpc>
                <a:spcPts val="1690"/>
              </a:lnSpc>
            </a:pPr>
            <a:r>
              <a:rPr lang="en-US" sz="1400" b="1" dirty="0">
                <a:solidFill>
                  <a:schemeClr val="bg1"/>
                </a:solidFill>
                <a:latin typeface="Arial" panose="020B0604020202020204" pitchFamily="34" charset="0"/>
                <a:cs typeface="Arial" panose="020B0604020202020204" pitchFamily="34" charset="0"/>
              </a:rPr>
              <a:t>BrightWork 365: Project and Program Management for Microsoft 365</a:t>
            </a:r>
          </a:p>
        </p:txBody>
      </p:sp>
    </p:spTree>
    <p:extLst>
      <p:ext uri="{BB962C8B-B14F-4D97-AF65-F5344CB8AC3E}">
        <p14:creationId xmlns:p14="http://schemas.microsoft.com/office/powerpoint/2010/main" val="1864845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70269"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2" descr="https://1fedpb39ar122rmpto4bdrcc-wpengine.netdna-ssl.com/wp-content/uploads/BW365_Requests.Projects.Portfolios_infograph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0936" y="726350"/>
            <a:ext cx="5702545" cy="57025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1737" y="1608992"/>
            <a:ext cx="5774994" cy="4154984"/>
          </a:xfrm>
          <a:prstGeom prst="rect">
            <a:avLst/>
          </a:prstGeom>
          <a:noFill/>
        </p:spPr>
        <p:txBody>
          <a:bodyPr wrap="square" rtlCol="0">
            <a:spAutoFit/>
          </a:bodyPr>
          <a:lstStyle/>
          <a:p>
            <a:pPr fontAlgn="ctr"/>
            <a:endParaRPr lang="en-IE" sz="2800" dirty="0">
              <a:latin typeface="Arial" panose="020B0604020202020204" pitchFamily="34" charset="0"/>
              <a:cs typeface="Arial" panose="020B0604020202020204" pitchFamily="34" charset="0"/>
            </a:endParaRPr>
          </a:p>
          <a:p>
            <a:pPr fontAlgn="ctr"/>
            <a:r>
              <a:rPr lang="en-IE" sz="2800" b="1" i="1" dirty="0">
                <a:solidFill>
                  <a:srgbClr val="154C90"/>
                </a:solidFill>
                <a:latin typeface="Arial" panose="020B0604020202020204" pitchFamily="34" charset="0"/>
                <a:cs typeface="Arial" panose="020B0604020202020204" pitchFamily="34" charset="0"/>
              </a:rPr>
              <a:t>Project Management Success, Made Easy</a:t>
            </a:r>
            <a:endParaRPr lang="en-IE" sz="2800" dirty="0">
              <a:solidFill>
                <a:srgbClr val="154C90"/>
              </a:solidFill>
              <a:latin typeface="Arial" panose="020B0604020202020204" pitchFamily="34" charset="0"/>
              <a:cs typeface="Arial" panose="020B0604020202020204" pitchFamily="34" charset="0"/>
            </a:endParaRPr>
          </a:p>
          <a:p>
            <a:pPr fontAlgn="ctr"/>
            <a:endParaRPr lang="en-IE" dirty="0">
              <a:latin typeface="Arial" panose="020B0604020202020204" pitchFamily="34" charset="0"/>
              <a:cs typeface="Arial" panose="020B0604020202020204" pitchFamily="34" charset="0"/>
            </a:endParaRPr>
          </a:p>
          <a:p>
            <a:pPr fontAlgn="ctr"/>
            <a:r>
              <a:rPr lang="en-IE" dirty="0">
                <a:latin typeface="Arial" panose="020B0604020202020204" pitchFamily="34" charset="0"/>
                <a:cs typeface="Arial" panose="020B0604020202020204" pitchFamily="34" charset="0"/>
              </a:rPr>
              <a:t>BrightWork 365 allows organizations to leverage the best of the Microsoft 365 ecosystem for project work and collaboration whilst maintaining a unified view of all projects. </a:t>
            </a:r>
          </a:p>
          <a:p>
            <a:endParaRPr lang="en-IE" dirty="0">
              <a:latin typeface="Arial" panose="020B0604020202020204" pitchFamily="34" charset="0"/>
              <a:cs typeface="Arial" panose="020B0604020202020204" pitchFamily="34" charset="0"/>
            </a:endParaRPr>
          </a:p>
          <a:p>
            <a:pPr fontAlgn="ctr"/>
            <a:r>
              <a:rPr lang="en-IE" dirty="0">
                <a:latin typeface="Arial" panose="020B0604020202020204" pitchFamily="34" charset="0"/>
                <a:cs typeface="Arial" panose="020B0604020202020204" pitchFamily="34" charset="0"/>
              </a:rPr>
              <a:t>As BrightWork 365 is configurable, organizations can add their processes and ways of working to the Microsoft 365 apps commonly used by their teams. </a:t>
            </a:r>
          </a:p>
          <a:p>
            <a:endParaRPr lang="en-IE"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57898F2-FF9C-3F4D-97CF-72DC9546F760}"/>
              </a:ext>
            </a:extLst>
          </p:cNvPr>
          <p:cNvSpPr txBox="1"/>
          <p:nvPr/>
        </p:nvSpPr>
        <p:spPr>
          <a:xfrm>
            <a:off x="2754000" y="198000"/>
            <a:ext cx="7005462" cy="296684"/>
          </a:xfrm>
          <a:prstGeom prst="rect">
            <a:avLst/>
          </a:prstGeom>
          <a:noFill/>
        </p:spPr>
        <p:txBody>
          <a:bodyPr wrap="square" rtlCol="0">
            <a:spAutoFit/>
          </a:bodyPr>
          <a:lstStyle/>
          <a:p>
            <a:pPr>
              <a:lnSpc>
                <a:spcPts val="1690"/>
              </a:lnSpc>
            </a:pPr>
            <a:r>
              <a:rPr lang="en-US" sz="1400" b="1" dirty="0">
                <a:solidFill>
                  <a:schemeClr val="bg1"/>
                </a:solidFill>
                <a:latin typeface="Arial" panose="020B0604020202020204" pitchFamily="34" charset="0"/>
                <a:cs typeface="Arial" panose="020B0604020202020204" pitchFamily="34" charset="0"/>
              </a:rPr>
              <a:t>BrightWork 365: Project and Program Management for Microsoft 365</a:t>
            </a:r>
          </a:p>
        </p:txBody>
      </p:sp>
    </p:spTree>
    <p:extLst>
      <p:ext uri="{BB962C8B-B14F-4D97-AF65-F5344CB8AC3E}">
        <p14:creationId xmlns:p14="http://schemas.microsoft.com/office/powerpoint/2010/main" val="1623427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907336-E432-4727-AF12-918CCD25ABA5}"/>
              </a:ext>
            </a:extLst>
          </p:cNvPr>
          <p:cNvSpPr/>
          <p:nvPr/>
        </p:nvSpPr>
        <p:spPr>
          <a:xfrm>
            <a:off x="1371691" y="1744851"/>
            <a:ext cx="9212879" cy="4391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rightWork 365 PPM Microsoft Power Platf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91" y="1609930"/>
            <a:ext cx="9292388" cy="44207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57898F2-FF9C-3F4D-97CF-72DC9546F760}"/>
              </a:ext>
            </a:extLst>
          </p:cNvPr>
          <p:cNvSpPr txBox="1"/>
          <p:nvPr/>
        </p:nvSpPr>
        <p:spPr>
          <a:xfrm>
            <a:off x="2754000" y="198000"/>
            <a:ext cx="7005462" cy="296684"/>
          </a:xfrm>
          <a:prstGeom prst="rect">
            <a:avLst/>
          </a:prstGeom>
          <a:noFill/>
        </p:spPr>
        <p:txBody>
          <a:bodyPr wrap="square" rtlCol="0">
            <a:spAutoFit/>
          </a:bodyPr>
          <a:lstStyle/>
          <a:p>
            <a:pPr>
              <a:lnSpc>
                <a:spcPts val="1690"/>
              </a:lnSpc>
            </a:pPr>
            <a:r>
              <a:rPr lang="en-US" sz="1400" b="1">
                <a:solidFill>
                  <a:schemeClr val="bg1"/>
                </a:solidFill>
                <a:latin typeface="Arial" panose="020B0604020202020204" pitchFamily="34" charset="0"/>
                <a:cs typeface="Arial" panose="020B0604020202020204" pitchFamily="34" charset="0"/>
              </a:rPr>
              <a:t>Introducing BrightWork 365: Project and Portfolio Management for Microsoft 365</a:t>
            </a:r>
          </a:p>
        </p:txBody>
      </p:sp>
    </p:spTree>
    <p:extLst>
      <p:ext uri="{BB962C8B-B14F-4D97-AF65-F5344CB8AC3E}">
        <p14:creationId xmlns:p14="http://schemas.microsoft.com/office/powerpoint/2010/main" val="173706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7898F2-FF9C-3F4D-97CF-72DC9546F760}"/>
              </a:ext>
            </a:extLst>
          </p:cNvPr>
          <p:cNvSpPr txBox="1"/>
          <p:nvPr/>
        </p:nvSpPr>
        <p:spPr>
          <a:xfrm>
            <a:off x="2754000" y="198000"/>
            <a:ext cx="7005462" cy="296684"/>
          </a:xfrm>
          <a:prstGeom prst="rect">
            <a:avLst/>
          </a:prstGeom>
          <a:noFill/>
        </p:spPr>
        <p:txBody>
          <a:bodyPr wrap="square" rtlCol="0">
            <a:spAutoFit/>
          </a:bodyPr>
          <a:lstStyle/>
          <a:p>
            <a:pPr>
              <a:lnSpc>
                <a:spcPts val="1690"/>
              </a:lnSpc>
            </a:pPr>
            <a:r>
              <a:rPr lang="en-US" sz="1400" b="1" dirty="0">
                <a:solidFill>
                  <a:schemeClr val="bg1"/>
                </a:solidFill>
                <a:latin typeface="Arial" panose="020B0604020202020204" pitchFamily="34" charset="0"/>
                <a:cs typeface="Arial" panose="020B0604020202020204" pitchFamily="34" charset="0"/>
              </a:rPr>
              <a:t>Introducing BrightWork 365: Project and Portfolio Management for Microsoft 365</a:t>
            </a:r>
          </a:p>
        </p:txBody>
      </p:sp>
      <p:sp>
        <p:nvSpPr>
          <p:cNvPr id="5" name="Rectangle 4"/>
          <p:cNvSpPr/>
          <p:nvPr/>
        </p:nvSpPr>
        <p:spPr>
          <a:xfrm>
            <a:off x="1909763" y="883814"/>
            <a:ext cx="8306056" cy="584775"/>
          </a:xfrm>
          <a:prstGeom prst="rect">
            <a:avLst/>
          </a:prstGeom>
        </p:spPr>
        <p:txBody>
          <a:bodyPr wrap="none">
            <a:spAutoFit/>
          </a:bodyPr>
          <a:lstStyle/>
          <a:p>
            <a:r>
              <a:rPr lang="en-US" sz="3200" dirty="0">
                <a:solidFill>
                  <a:srgbClr val="FFD800"/>
                </a:solidFill>
                <a:latin typeface="Arial" panose="020B0604020202020204" pitchFamily="34" charset="0"/>
                <a:cs typeface="Arial" panose="020B0604020202020204" pitchFamily="34" charset="0"/>
              </a:rPr>
              <a:t>Introducing BrightWork 365 for Microsoft 365</a:t>
            </a:r>
            <a:endParaRPr lang="en-IE" sz="3200" dirty="0">
              <a:solidFill>
                <a:srgbClr val="FFD8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060" t="10903" r="10041" b="9417"/>
          <a:stretch/>
        </p:blipFill>
        <p:spPr>
          <a:xfrm>
            <a:off x="7826074" y="1763190"/>
            <a:ext cx="4021894" cy="4010905"/>
          </a:xfrm>
          <a:prstGeom prst="rect">
            <a:avLst/>
          </a:prstGeom>
        </p:spPr>
      </p:pic>
      <p:sp>
        <p:nvSpPr>
          <p:cNvPr id="8" name="Rectangle 7"/>
          <p:cNvSpPr/>
          <p:nvPr/>
        </p:nvSpPr>
        <p:spPr>
          <a:xfrm>
            <a:off x="279919" y="1468589"/>
            <a:ext cx="7472266" cy="4801314"/>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A Project Management Solution built for Microsoft 365.</a:t>
            </a:r>
          </a:p>
          <a:p>
            <a:pPr marL="800100" lvl="1" indent="-342900">
              <a:lnSpc>
                <a:spcPct val="15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Process </a:t>
            </a:r>
            <a:r>
              <a:rPr lang="en-US" b="1" u="sng">
                <a:solidFill>
                  <a:schemeClr val="bg1"/>
                </a:solidFill>
                <a:latin typeface="Arial" panose="020B0604020202020204" pitchFamily="34" charset="0"/>
                <a:cs typeface="Arial" panose="020B0604020202020204" pitchFamily="34" charset="0"/>
              </a:rPr>
              <a:t>Requests</a:t>
            </a:r>
            <a:r>
              <a:rPr lang="en-US">
                <a:solidFill>
                  <a:schemeClr val="bg1"/>
                </a:solidFill>
                <a:latin typeface="Arial" panose="020B0604020202020204" pitchFamily="34" charset="0"/>
                <a:cs typeface="Arial" panose="020B0604020202020204" pitchFamily="34" charset="0"/>
              </a:rPr>
              <a:t> for new Projects </a:t>
            </a:r>
          </a:p>
          <a:p>
            <a:pPr marL="800100" lvl="1" indent="-342900">
              <a:lnSpc>
                <a:spcPct val="15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Manage </a:t>
            </a:r>
            <a:r>
              <a:rPr lang="en-US" b="1" u="sng">
                <a:solidFill>
                  <a:schemeClr val="bg1"/>
                </a:solidFill>
                <a:latin typeface="Arial" panose="020B0604020202020204" pitchFamily="34" charset="0"/>
                <a:cs typeface="Arial" panose="020B0604020202020204" pitchFamily="34" charset="0"/>
              </a:rPr>
              <a:t>Projects</a:t>
            </a:r>
          </a:p>
          <a:p>
            <a:pPr marL="800100" lvl="1" indent="-342900">
              <a:lnSpc>
                <a:spcPct val="15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Control </a:t>
            </a:r>
            <a:r>
              <a:rPr lang="en-US" b="1" u="sng">
                <a:solidFill>
                  <a:schemeClr val="bg1"/>
                </a:solidFill>
                <a:latin typeface="Arial" panose="020B0604020202020204" pitchFamily="34" charset="0"/>
                <a:cs typeface="Arial" panose="020B0604020202020204" pitchFamily="34" charset="0"/>
              </a:rPr>
              <a:t>Portfolios</a:t>
            </a:r>
            <a:r>
              <a:rPr lang="en-US">
                <a:solidFill>
                  <a:schemeClr val="bg1"/>
                </a:solidFill>
                <a:latin typeface="Arial" panose="020B0604020202020204" pitchFamily="34" charset="0"/>
                <a:cs typeface="Arial" panose="020B0604020202020204" pitchFamily="34" charset="0"/>
              </a:rPr>
              <a:t> and </a:t>
            </a:r>
            <a:r>
              <a:rPr lang="en-US" b="1" u="sng">
                <a:solidFill>
                  <a:schemeClr val="bg1"/>
                </a:solidFill>
                <a:latin typeface="Arial" panose="020B0604020202020204" pitchFamily="34" charset="0"/>
                <a:cs typeface="Arial" panose="020B0604020202020204" pitchFamily="34" charset="0"/>
              </a:rPr>
              <a:t>Programs</a:t>
            </a:r>
            <a:endParaRPr lang="en-US">
              <a:solidFill>
                <a:schemeClr val="bg1"/>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Uses the best of Microsoft 365 in a fully configurable solution. </a:t>
            </a:r>
          </a:p>
          <a:p>
            <a:pPr marL="800100" lvl="1" indent="-342900">
              <a:lnSpc>
                <a:spcPct val="15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Integrates with the Power Platform (Power Apps, Power Automate &amp; Power BI), Microsoft Teams, Azure Active Directory, Word, Excel, OneNote etc. and SharePoint Online</a:t>
            </a:r>
          </a:p>
          <a:p>
            <a:pPr marL="800100" lvl="1" indent="-342900">
              <a:lnSpc>
                <a:spcPct val="15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BrightWork 365 Product page</a:t>
            </a:r>
            <a:endParaRPr lang="en-US">
              <a:solidFill>
                <a:schemeClr val="bg1"/>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We are happy to assist with your deployment as needed.</a:t>
            </a:r>
          </a:p>
          <a:p>
            <a:pPr marL="800100" lvl="1" indent="-342900">
              <a:lnSpc>
                <a:spcPct val="15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BrightWork 365 Deployment page</a:t>
            </a:r>
            <a:endParaRPr 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502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57898F2-FF9C-3F4D-97CF-72DC9546F760}"/>
              </a:ext>
            </a:extLst>
          </p:cNvPr>
          <p:cNvSpPr txBox="1"/>
          <p:nvPr/>
        </p:nvSpPr>
        <p:spPr>
          <a:xfrm>
            <a:off x="2754000" y="198000"/>
            <a:ext cx="7005462" cy="296684"/>
          </a:xfrm>
          <a:prstGeom prst="rect">
            <a:avLst/>
          </a:prstGeom>
          <a:noFill/>
        </p:spPr>
        <p:txBody>
          <a:bodyPr wrap="square" rtlCol="0">
            <a:spAutoFit/>
          </a:bodyPr>
          <a:lstStyle/>
          <a:p>
            <a:pPr>
              <a:lnSpc>
                <a:spcPts val="1690"/>
              </a:lnSpc>
            </a:pPr>
            <a:r>
              <a:rPr lang="en-US" sz="1400" b="1" dirty="0">
                <a:solidFill>
                  <a:schemeClr val="bg1"/>
                </a:solidFill>
                <a:latin typeface="Arial" panose="020B0604020202020204" pitchFamily="34" charset="0"/>
                <a:cs typeface="Arial" panose="020B0604020202020204" pitchFamily="34" charset="0"/>
              </a:rPr>
              <a:t>BrightWork 365: Project and Program Management for Microsoft 365</a:t>
            </a:r>
          </a:p>
        </p:txBody>
      </p:sp>
      <p:sp>
        <p:nvSpPr>
          <p:cNvPr id="10" name="Rectangle 9"/>
          <p:cNvSpPr/>
          <p:nvPr/>
        </p:nvSpPr>
        <p:spPr>
          <a:xfrm>
            <a:off x="1934701" y="883815"/>
            <a:ext cx="7882426" cy="584775"/>
          </a:xfrm>
          <a:prstGeom prst="rect">
            <a:avLst/>
          </a:prstGeom>
        </p:spPr>
        <p:txBody>
          <a:bodyPr wrap="square">
            <a:spAutoFit/>
          </a:bodyPr>
          <a:lstStyle/>
          <a:p>
            <a:pPr algn="ctr"/>
            <a:r>
              <a:rPr lang="en-IE" sz="3200" dirty="0">
                <a:solidFill>
                  <a:srgbClr val="8A1A9B"/>
                </a:solidFill>
                <a:latin typeface="Arial" panose="020B0604020202020204" pitchFamily="34" charset="0"/>
                <a:cs typeface="Arial" panose="020B0604020202020204" pitchFamily="34" charset="0"/>
              </a:rPr>
              <a:t>Upgrading to BrightWork 365</a:t>
            </a:r>
          </a:p>
        </p:txBody>
      </p:sp>
      <p:sp>
        <p:nvSpPr>
          <p:cNvPr id="2" name="Rectangle 1"/>
          <p:cNvSpPr/>
          <p:nvPr/>
        </p:nvSpPr>
        <p:spPr>
          <a:xfrm>
            <a:off x="6567054" y="1763517"/>
            <a:ext cx="4056611" cy="3970318"/>
          </a:xfrm>
          <a:prstGeom prst="rect">
            <a:avLst/>
          </a:prstGeom>
        </p:spPr>
        <p:txBody>
          <a:bodyPr wrap="square">
            <a:spAutoFit/>
          </a:bodyPr>
          <a:lstStyle/>
          <a:p>
            <a:pPr fontAlgn="base"/>
            <a:r>
              <a:rPr lang="en-US" sz="1400" dirty="0"/>
              <a:t>Our approach to upgrading your BrightWork 365 solution includes:</a:t>
            </a:r>
          </a:p>
          <a:p>
            <a:pPr marL="285750" indent="-285750" fontAlgn="base">
              <a:buFont typeface="Arial" panose="020B0604020202020204" pitchFamily="34" charset="0"/>
              <a:buChar char="•"/>
            </a:pPr>
            <a:r>
              <a:rPr lang="en-US" sz="1400" dirty="0"/>
              <a:t>A pre-evaluation of your Microsoft 365 solution to facilitate a smooth upgrade process.</a:t>
            </a:r>
          </a:p>
          <a:p>
            <a:pPr marL="285750" indent="-285750" fontAlgn="base">
              <a:buFont typeface="Arial" panose="020B0604020202020204" pitchFamily="34" charset="0"/>
              <a:buChar char="•"/>
            </a:pPr>
            <a:r>
              <a:rPr lang="en-US" sz="1400" dirty="0"/>
              <a:t>Providing on-hand technical assistance during the upgrade process.</a:t>
            </a:r>
          </a:p>
          <a:p>
            <a:pPr marL="285750" indent="-285750" fontAlgn="base">
              <a:buFont typeface="Arial" panose="020B0604020202020204" pitchFamily="34" charset="0"/>
              <a:buChar char="•"/>
            </a:pPr>
            <a:r>
              <a:rPr lang="en-US" sz="1400" dirty="0"/>
              <a:t>Updating any processes to leverage and new features of the latest release.</a:t>
            </a:r>
          </a:p>
          <a:p>
            <a:pPr fontAlgn="base"/>
            <a:r>
              <a:rPr lang="en-US" sz="1400" dirty="0"/>
              <a:t> </a:t>
            </a:r>
          </a:p>
          <a:p>
            <a:pPr fontAlgn="base"/>
            <a:r>
              <a:rPr lang="en-US" sz="1400" dirty="0"/>
              <a:t>A member of our technical team will work with your Microsoft 365 administration team to upgrade your tenant to the latest version of BrightWork 365.</a:t>
            </a:r>
          </a:p>
          <a:p>
            <a:pPr fontAlgn="base"/>
            <a:endParaRPr lang="en-US" sz="1400" dirty="0"/>
          </a:p>
          <a:p>
            <a:pPr fontAlgn="base"/>
            <a:r>
              <a:rPr lang="en-US" sz="1400" dirty="0"/>
              <a:t>They will confirm the solution upgrade and answer any post-upgrade questions you may have.</a:t>
            </a:r>
          </a:p>
        </p:txBody>
      </p:sp>
      <p:pic>
        <p:nvPicPr>
          <p:cNvPr id="1026" name="Picture 2" descr="BrightWork Services for Project Management on SharePoin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736" y="1468590"/>
            <a:ext cx="3776346" cy="377634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hlinkClick r:id="rId4"/>
          </p:cNvPr>
          <p:cNvSpPr/>
          <p:nvPr/>
        </p:nvSpPr>
        <p:spPr>
          <a:xfrm>
            <a:off x="1384676" y="5281072"/>
            <a:ext cx="3732415" cy="548640"/>
          </a:xfrm>
          <a:prstGeom prst="roundRect">
            <a:avLst>
              <a:gd name="adj" fmla="val 50000"/>
            </a:avLst>
          </a:prstGeom>
          <a:solidFill>
            <a:srgbClr val="FA45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Contact Customer Success</a:t>
            </a:r>
          </a:p>
        </p:txBody>
      </p:sp>
    </p:spTree>
    <p:extLst>
      <p:ext uri="{BB962C8B-B14F-4D97-AF65-F5344CB8AC3E}">
        <p14:creationId xmlns:p14="http://schemas.microsoft.com/office/powerpoint/2010/main" val="3306391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70269"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p:cNvSpPr txBox="1"/>
          <p:nvPr/>
        </p:nvSpPr>
        <p:spPr>
          <a:xfrm>
            <a:off x="481737" y="1608992"/>
            <a:ext cx="5774994" cy="4347344"/>
          </a:xfrm>
          <a:prstGeom prst="rect">
            <a:avLst/>
          </a:prstGeom>
          <a:noFill/>
        </p:spPr>
        <p:txBody>
          <a:bodyPr wrap="square" rtlCol="0">
            <a:spAutoFit/>
          </a:bodyPr>
          <a:lstStyle/>
          <a:p>
            <a:pPr fontAlgn="ctr"/>
            <a:endParaRPr lang="en-IE" sz="2800" dirty="0">
              <a:latin typeface="Arial" panose="020B0604020202020204" pitchFamily="34" charset="0"/>
              <a:cs typeface="Arial" panose="020B0604020202020204" pitchFamily="34" charset="0"/>
            </a:endParaRPr>
          </a:p>
          <a:p>
            <a:pPr fontAlgn="ctr"/>
            <a:r>
              <a:rPr lang="en-IE" sz="2800" b="1" dirty="0">
                <a:solidFill>
                  <a:srgbClr val="154C90"/>
                </a:solidFill>
                <a:latin typeface="Arial" panose="020B0604020202020204" pitchFamily="34" charset="0"/>
                <a:cs typeface="Arial" panose="020B0604020202020204" pitchFamily="34" charset="0"/>
              </a:rPr>
              <a:t>Project Requests</a:t>
            </a:r>
          </a:p>
          <a:p>
            <a:pPr fontAlgn="ctr"/>
            <a:endParaRPr lang="en-IE" sz="1400" b="1"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Capture and manage new ideas from anyone in your organization in one solution. </a:t>
            </a: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Improve project governance by approving and resourcing the right projects to support strategic goals.</a:t>
            </a: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Get visibility into the project pipeline to inform business planning. </a:t>
            </a: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Provide clarity about the objectives of the project to help project teams reach their goals. </a:t>
            </a: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Streamline the decision process to get a fast start on key projects. </a:t>
            </a:r>
          </a:p>
          <a:p>
            <a:pPr marL="285750" indent="-285750" fontAlgn="ctr">
              <a:buFont typeface="Arial" panose="020B0604020202020204" pitchFamily="34" charset="0"/>
              <a:buChar char="•"/>
            </a:pPr>
            <a:endParaRPr lang="en-IE" sz="1400" dirty="0">
              <a:latin typeface="Arial" panose="020B0604020202020204" pitchFamily="34" charset="0"/>
              <a:cs typeface="Arial" panose="020B0604020202020204" pitchFamily="34" charset="0"/>
            </a:endParaRPr>
          </a:p>
          <a:p>
            <a:endParaRPr lang="en-IE" sz="1050" dirty="0">
              <a:latin typeface="Arial" panose="020B0604020202020204" pitchFamily="34" charset="0"/>
              <a:cs typeface="Arial" panose="020B0604020202020204" pitchFamily="34" charset="0"/>
            </a:endParaRPr>
          </a:p>
        </p:txBody>
      </p:sp>
      <p:pic>
        <p:nvPicPr>
          <p:cNvPr id="8" name="Picture 2" descr="BrightWork Project Request Mana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4003" y="2101361"/>
            <a:ext cx="5136816" cy="39037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7898F2-FF9C-3F4D-97CF-72DC9546F760}"/>
              </a:ext>
            </a:extLst>
          </p:cNvPr>
          <p:cNvSpPr txBox="1"/>
          <p:nvPr/>
        </p:nvSpPr>
        <p:spPr>
          <a:xfrm>
            <a:off x="2754000" y="198000"/>
            <a:ext cx="7005462" cy="296684"/>
          </a:xfrm>
          <a:prstGeom prst="rect">
            <a:avLst/>
          </a:prstGeom>
          <a:noFill/>
        </p:spPr>
        <p:txBody>
          <a:bodyPr wrap="square" rtlCol="0">
            <a:spAutoFit/>
          </a:bodyPr>
          <a:lstStyle/>
          <a:p>
            <a:pPr>
              <a:lnSpc>
                <a:spcPts val="1690"/>
              </a:lnSpc>
            </a:pPr>
            <a:r>
              <a:rPr lang="en-US" sz="1400" b="1" dirty="0">
                <a:solidFill>
                  <a:schemeClr val="bg1"/>
                </a:solidFill>
                <a:latin typeface="Arial" panose="020B0604020202020204" pitchFamily="34" charset="0"/>
                <a:cs typeface="Arial" panose="020B0604020202020204" pitchFamily="34" charset="0"/>
              </a:rPr>
              <a:t>BrightWork 365: Project and Program Management for Microsoft 365</a:t>
            </a:r>
          </a:p>
        </p:txBody>
      </p:sp>
    </p:spTree>
    <p:extLst>
      <p:ext uri="{BB962C8B-B14F-4D97-AF65-F5344CB8AC3E}">
        <p14:creationId xmlns:p14="http://schemas.microsoft.com/office/powerpoint/2010/main" val="151871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70269"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Box 4"/>
          <p:cNvSpPr txBox="1"/>
          <p:nvPr/>
        </p:nvSpPr>
        <p:spPr>
          <a:xfrm>
            <a:off x="481737" y="1608992"/>
            <a:ext cx="5774994" cy="4078039"/>
          </a:xfrm>
          <a:prstGeom prst="rect">
            <a:avLst/>
          </a:prstGeom>
          <a:noFill/>
        </p:spPr>
        <p:txBody>
          <a:bodyPr wrap="square" rtlCol="0">
            <a:spAutoFit/>
          </a:bodyPr>
          <a:lstStyle/>
          <a:p>
            <a:pPr fontAlgn="ctr"/>
            <a:endParaRPr lang="en-IE" sz="2800" dirty="0">
              <a:latin typeface="Arial" panose="020B0604020202020204" pitchFamily="34" charset="0"/>
              <a:cs typeface="Arial" panose="020B0604020202020204" pitchFamily="34" charset="0"/>
            </a:endParaRPr>
          </a:p>
          <a:p>
            <a:pPr fontAlgn="ctr"/>
            <a:r>
              <a:rPr lang="en-IE" sz="2800" b="1" dirty="0">
                <a:solidFill>
                  <a:srgbClr val="154C90"/>
                </a:solidFill>
                <a:latin typeface="Arial" panose="020B0604020202020204" pitchFamily="34" charset="0"/>
                <a:cs typeface="Arial" panose="020B0604020202020204" pitchFamily="34" charset="0"/>
              </a:rPr>
              <a:t>Manage Projects</a:t>
            </a:r>
          </a:p>
          <a:p>
            <a:pPr fontAlgn="ctr"/>
            <a:endParaRPr lang="en-IE" sz="1400" b="1"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Save time during project setup with templates and stages. </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Streamline project set up by using the Microsoft 365 apps you are familiar with in one app. </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Improve project quality with stage gates, providing in-built checks at every project phase.</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Save time and reduce errors with automation.</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Ensure stakeholder satisfaction with a clear project charter, including acceptance criteria for deliverables. </a:t>
            </a:r>
          </a:p>
          <a:p>
            <a:endParaRPr lang="en-US" sz="1050" dirty="0">
              <a:latin typeface="Arial" panose="020B0604020202020204" pitchFamily="34" charset="0"/>
              <a:cs typeface="Arial" panose="020B0604020202020204" pitchFamily="34" charset="0"/>
            </a:endParaRPr>
          </a:p>
          <a:p>
            <a:endParaRPr lang="en-IE" sz="1050" dirty="0">
              <a:latin typeface="Arial" panose="020B0604020202020204" pitchFamily="34" charset="0"/>
              <a:cs typeface="Arial" panose="020B0604020202020204" pitchFamily="34" charset="0"/>
            </a:endParaRPr>
          </a:p>
        </p:txBody>
      </p:sp>
      <p:pic>
        <p:nvPicPr>
          <p:cNvPr id="6" name="Picture 2" descr="BrightWork Manage Proje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113" y="1987062"/>
            <a:ext cx="5321926" cy="404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221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70269"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p:cNvSpPr txBox="1"/>
          <p:nvPr/>
        </p:nvSpPr>
        <p:spPr>
          <a:xfrm>
            <a:off x="481737" y="1608992"/>
            <a:ext cx="5774994" cy="3485570"/>
          </a:xfrm>
          <a:prstGeom prst="rect">
            <a:avLst/>
          </a:prstGeom>
          <a:noFill/>
        </p:spPr>
        <p:txBody>
          <a:bodyPr wrap="square" rtlCol="0">
            <a:spAutoFit/>
          </a:bodyPr>
          <a:lstStyle/>
          <a:p>
            <a:pPr fontAlgn="ctr"/>
            <a:endParaRPr lang="en-IE" sz="2800" dirty="0">
              <a:latin typeface="Arial" panose="020B0604020202020204" pitchFamily="34" charset="0"/>
              <a:cs typeface="Arial" panose="020B0604020202020204" pitchFamily="34" charset="0"/>
            </a:endParaRPr>
          </a:p>
          <a:p>
            <a:pPr fontAlgn="ctr"/>
            <a:r>
              <a:rPr lang="en-IE" sz="2800" b="1" dirty="0">
                <a:solidFill>
                  <a:srgbClr val="154C90"/>
                </a:solidFill>
                <a:latin typeface="Arial" panose="020B0604020202020204" pitchFamily="34" charset="0"/>
                <a:cs typeface="Arial" panose="020B0604020202020204" pitchFamily="34" charset="0"/>
              </a:rPr>
              <a:t>Manage Portfolios</a:t>
            </a: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See how portfolios are performing with at-a-glance, real-time reports. </a:t>
            </a: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Take action quickly to address issues and keep projects on track.</a:t>
            </a: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Visualize project data with interactive reports to understand complex information quickly.</a:t>
            </a: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Reclaim lost time with fewer meetings and lengthy email chains. </a:t>
            </a:r>
          </a:p>
          <a:p>
            <a:endParaRPr lang="en-US" sz="1400" dirty="0">
              <a:latin typeface="Arial" panose="020B0604020202020204" pitchFamily="34" charset="0"/>
              <a:cs typeface="Arial" panose="020B0604020202020204" pitchFamily="34" charset="0"/>
            </a:endParaRPr>
          </a:p>
          <a:p>
            <a:endParaRPr lang="en-IE" sz="1050" dirty="0">
              <a:latin typeface="Arial" panose="020B0604020202020204" pitchFamily="34" charset="0"/>
              <a:cs typeface="Arial" panose="020B0604020202020204" pitchFamily="34" charset="0"/>
            </a:endParaRPr>
          </a:p>
        </p:txBody>
      </p:sp>
      <p:pic>
        <p:nvPicPr>
          <p:cNvPr id="8" name="Picture 8" descr="BrightWork 365 PPM Software for Microsoft 365 Power Platfor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3148" y="2219493"/>
            <a:ext cx="5140390" cy="34675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7898F2-FF9C-3F4D-97CF-72DC9546F760}"/>
              </a:ext>
            </a:extLst>
          </p:cNvPr>
          <p:cNvSpPr txBox="1"/>
          <p:nvPr/>
        </p:nvSpPr>
        <p:spPr>
          <a:xfrm>
            <a:off x="2754000" y="198000"/>
            <a:ext cx="7005462" cy="296684"/>
          </a:xfrm>
          <a:prstGeom prst="rect">
            <a:avLst/>
          </a:prstGeom>
          <a:noFill/>
        </p:spPr>
        <p:txBody>
          <a:bodyPr wrap="square" rtlCol="0">
            <a:spAutoFit/>
          </a:bodyPr>
          <a:lstStyle/>
          <a:p>
            <a:pPr>
              <a:lnSpc>
                <a:spcPts val="1690"/>
              </a:lnSpc>
            </a:pPr>
            <a:r>
              <a:rPr lang="en-US" sz="1400" b="1" dirty="0">
                <a:solidFill>
                  <a:schemeClr val="bg1"/>
                </a:solidFill>
                <a:latin typeface="Arial" panose="020B0604020202020204" pitchFamily="34" charset="0"/>
                <a:cs typeface="Arial" panose="020B0604020202020204" pitchFamily="34" charset="0"/>
              </a:rPr>
              <a:t>BrightWork 365: Project and Program Management for Microsoft 365</a:t>
            </a:r>
          </a:p>
        </p:txBody>
      </p:sp>
    </p:spTree>
    <p:extLst>
      <p:ext uri="{BB962C8B-B14F-4D97-AF65-F5344CB8AC3E}">
        <p14:creationId xmlns:p14="http://schemas.microsoft.com/office/powerpoint/2010/main" val="473340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166637" y="669370"/>
            <a:ext cx="12001501" cy="1015663"/>
          </a:xfrm>
          <a:prstGeom prst="rect">
            <a:avLst/>
          </a:prstGeom>
          <a:noFill/>
        </p:spPr>
        <p:txBody>
          <a:bodyPr wrap="square" lIns="91440" tIns="45720" rIns="91440" bIns="45720" rtlCol="0" anchor="t">
            <a:spAutoFit/>
          </a:bodyPr>
          <a:lstStyle/>
          <a:p>
            <a:pPr>
              <a:defRPr/>
            </a:pPr>
            <a:r>
              <a:rPr lang="en-US" sz="3000" dirty="0">
                <a:solidFill>
                  <a:srgbClr val="FFD800"/>
                </a:solidFill>
                <a:latin typeface="Arial"/>
                <a:ea typeface="Segoe UI Black"/>
                <a:cs typeface="Arial"/>
              </a:rPr>
              <a:t>Project Task Management on Microsoft 365</a:t>
            </a:r>
          </a:p>
          <a:p>
            <a:pPr>
              <a:defRPr/>
            </a:pPr>
            <a:endParaRPr lang="en-IE" sz="3000" b="0" i="0" u="none" strike="noStrike" kern="1200" cap="none" spc="0" normalizeH="0" baseline="0" noProof="0" dirty="0">
              <a:ln>
                <a:noFill/>
              </a:ln>
              <a:solidFill>
                <a:srgbClr val="FFD800"/>
              </a:solidFill>
              <a:effectLst/>
              <a:uLnTx/>
              <a:uFillTx/>
              <a:latin typeface="Arial"/>
              <a:ea typeface="Segoe UI Black"/>
              <a:cs typeface="Arial"/>
            </a:endParaRPr>
          </a:p>
        </p:txBody>
      </p:sp>
      <p:cxnSp>
        <p:nvCxnSpPr>
          <p:cNvPr id="17" name="Straight Connector 16"/>
          <p:cNvCxnSpPr/>
          <p:nvPr/>
        </p:nvCxnSpPr>
        <p:spPr>
          <a:xfrm>
            <a:off x="-11280" y="1272405"/>
            <a:ext cx="10935730"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280" y="5207121"/>
            <a:ext cx="10935730"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43883" y="5417031"/>
            <a:ext cx="73955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FFD800"/>
                </a:solidFill>
                <a:effectLst/>
                <a:uLnTx/>
                <a:uFillTx/>
                <a:latin typeface="Arial" panose="020B0604020202020204" pitchFamily="34" charset="0"/>
                <a:ea typeface="Segoe UI Black" panose="020B0A02040204020203" pitchFamily="34" charset="0"/>
                <a:cs typeface="Arial" panose="020B0604020202020204" pitchFamily="34" charset="0"/>
              </a:rPr>
              <a:t>Live Questions &amp; Answers at the end! </a:t>
            </a:r>
          </a:p>
        </p:txBody>
      </p:sp>
      <p:sp>
        <p:nvSpPr>
          <p:cNvPr id="8" name="TextBox 7">
            <a:extLst>
              <a:ext uri="{FF2B5EF4-FFF2-40B4-BE49-F238E27FC236}">
                <a16:creationId xmlns:a16="http://schemas.microsoft.com/office/drawing/2014/main" id="{53AA9148-0A14-FF49-B8AD-9F7551B2BDF8}"/>
              </a:ext>
            </a:extLst>
          </p:cNvPr>
          <p:cNvSpPr txBox="1"/>
          <p:nvPr/>
        </p:nvSpPr>
        <p:spPr>
          <a:xfrm>
            <a:off x="373836" y="1577701"/>
            <a:ext cx="10550614" cy="3354765"/>
          </a:xfrm>
          <a:prstGeom prst="rect">
            <a:avLst/>
          </a:prstGeom>
          <a:noFill/>
        </p:spPr>
        <p:txBody>
          <a:bodyPr wrap="square" lIns="91440" tIns="45720" rIns="91440" bIns="45720" rtlCol="0" anchor="t">
            <a:spAutoFit/>
          </a:bodyPr>
          <a:lstStyle/>
          <a:p>
            <a:pPr fontAlgn="base"/>
            <a:r>
              <a:rPr lang="en-US" sz="3200" b="1" dirty="0">
                <a:solidFill>
                  <a:schemeClr val="bg1"/>
                </a:solidFill>
                <a:latin typeface="Arial"/>
                <a:cs typeface="Arial"/>
              </a:rPr>
              <a:t>AGENDA:</a:t>
            </a:r>
          </a:p>
          <a:p>
            <a:pPr fontAlgn="base"/>
            <a:endParaRPr lang="en-US" b="1" dirty="0">
              <a:solidFill>
                <a:schemeClr val="bg1"/>
              </a:solidFill>
              <a:latin typeface="Arial"/>
              <a:cs typeface="Arial"/>
            </a:endParaRPr>
          </a:p>
          <a:p>
            <a:pPr marL="457200" indent="-457200" fontAlgn="base">
              <a:buFont typeface="+mj-lt"/>
              <a:buAutoNum type="arabicPeriod"/>
            </a:pPr>
            <a:r>
              <a:rPr lang="en-US" b="1" dirty="0">
                <a:solidFill>
                  <a:schemeClr val="bg1"/>
                </a:solidFill>
                <a:latin typeface="Arial"/>
                <a:cs typeface="Arial"/>
              </a:rPr>
              <a:t>Overview of BrightWork 365 on Microsoft 365</a:t>
            </a:r>
          </a:p>
          <a:p>
            <a:pPr marL="457200" indent="-457200" fontAlgn="base">
              <a:buFont typeface="+mj-lt"/>
              <a:buAutoNum type="arabicPeriod"/>
            </a:pPr>
            <a:endParaRPr lang="en-US" b="1" dirty="0">
              <a:solidFill>
                <a:schemeClr val="bg1"/>
              </a:solidFill>
              <a:latin typeface="Arial"/>
              <a:cs typeface="Arial"/>
            </a:endParaRPr>
          </a:p>
          <a:p>
            <a:pPr marL="457200" indent="-457200" fontAlgn="base">
              <a:buFont typeface="+mj-lt"/>
              <a:buAutoNum type="arabicPeriod"/>
            </a:pPr>
            <a:r>
              <a:rPr lang="en-US" b="1" dirty="0">
                <a:solidFill>
                  <a:schemeClr val="bg1"/>
                </a:solidFill>
                <a:latin typeface="Arial"/>
                <a:cs typeface="Arial"/>
              </a:rPr>
              <a:t>Task Management – The Basics</a:t>
            </a:r>
          </a:p>
          <a:p>
            <a:pPr marL="457200" indent="-457200" fontAlgn="base">
              <a:buFont typeface="+mj-lt"/>
              <a:buAutoNum type="arabicPeriod"/>
            </a:pPr>
            <a:endParaRPr lang="en-US" dirty="0">
              <a:solidFill>
                <a:schemeClr val="bg1"/>
              </a:solidFill>
              <a:latin typeface="Arial"/>
              <a:cs typeface="Arial"/>
            </a:endParaRPr>
          </a:p>
          <a:p>
            <a:pPr marL="457200" indent="-457200" fontAlgn="base">
              <a:buAutoNum type="arabicPeriod"/>
            </a:pPr>
            <a:r>
              <a:rPr lang="en-IE" b="1" dirty="0">
                <a:solidFill>
                  <a:schemeClr val="bg1"/>
                </a:solidFill>
                <a:latin typeface="Arial"/>
                <a:cs typeface="Arial"/>
              </a:rPr>
              <a:t>Building Your Task List &amp; Schedule</a:t>
            </a:r>
            <a:endParaRPr lang="en-IE" dirty="0">
              <a:solidFill>
                <a:schemeClr val="bg1"/>
              </a:solidFill>
              <a:latin typeface="Arial"/>
              <a:cs typeface="Arial"/>
            </a:endParaRPr>
          </a:p>
          <a:p>
            <a:pPr marL="457200" indent="-457200" fontAlgn="base">
              <a:buFont typeface="+mj-lt"/>
              <a:buAutoNum type="arabicPeriod"/>
            </a:pPr>
            <a:endParaRPr lang="en-IE" b="1" dirty="0">
              <a:solidFill>
                <a:schemeClr val="bg1"/>
              </a:solidFill>
              <a:latin typeface="Arial"/>
              <a:cs typeface="Arial"/>
            </a:endParaRPr>
          </a:p>
          <a:p>
            <a:pPr marL="457200" indent="-457200" fontAlgn="base">
              <a:buFont typeface="+mj-lt"/>
              <a:buAutoNum type="arabicPeriod"/>
            </a:pPr>
            <a:r>
              <a:rPr lang="en-IE" b="1" dirty="0">
                <a:solidFill>
                  <a:schemeClr val="bg1"/>
                </a:solidFill>
                <a:latin typeface="Arial"/>
                <a:cs typeface="Arial"/>
              </a:rPr>
              <a:t>Managing the Execution of Your Tasks &amp; Schedule</a:t>
            </a:r>
            <a:endParaRPr lang="en-IE" dirty="0">
              <a:solidFill>
                <a:schemeClr val="bg1"/>
              </a:solidFill>
              <a:latin typeface="Arial"/>
              <a:cs typeface="Arial"/>
            </a:endParaRPr>
          </a:p>
          <a:p>
            <a:pPr marL="457200" indent="-457200" fontAlgn="base">
              <a:buFont typeface="+mj-lt"/>
              <a:buAutoNum type="arabicPeriod"/>
            </a:pPr>
            <a:endParaRPr lang="en-US" dirty="0">
              <a:solidFill>
                <a:schemeClr val="bg1"/>
              </a:solidFill>
              <a:latin typeface="Arial"/>
              <a:cs typeface="Arial"/>
            </a:endParaRPr>
          </a:p>
          <a:p>
            <a:pPr fontAlgn="base"/>
            <a:endParaRPr lang="en-US" b="1" dirty="0">
              <a:solidFill>
                <a:schemeClr val="bg1"/>
              </a:solidFill>
              <a:cs typeface="Arial"/>
            </a:endParaRPr>
          </a:p>
        </p:txBody>
      </p:sp>
    </p:spTree>
    <p:extLst>
      <p:ext uri="{BB962C8B-B14F-4D97-AF65-F5344CB8AC3E}">
        <p14:creationId xmlns:p14="http://schemas.microsoft.com/office/powerpoint/2010/main" val="3340824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70269"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Box 4">
            <a:extLst>
              <a:ext uri="{FF2B5EF4-FFF2-40B4-BE49-F238E27FC236}">
                <a16:creationId xmlns:a16="http://schemas.microsoft.com/office/drawing/2014/main" id="{97E6139A-12E1-984D-AB78-092F0436E728}"/>
              </a:ext>
            </a:extLst>
          </p:cNvPr>
          <p:cNvSpPr txBox="1"/>
          <p:nvPr/>
        </p:nvSpPr>
        <p:spPr>
          <a:xfrm>
            <a:off x="551384" y="1071135"/>
            <a:ext cx="4991577" cy="461665"/>
          </a:xfrm>
          <a:prstGeom prst="rect">
            <a:avLst/>
          </a:prstGeom>
          <a:noFill/>
        </p:spPr>
        <p:txBody>
          <a:bodyPr wrap="square" rtlCol="0">
            <a:spAutoFit/>
          </a:bodyPr>
          <a:lstStyle/>
          <a:p>
            <a:r>
              <a:rPr lang="en-US" sz="2400" b="1">
                <a:solidFill>
                  <a:srgbClr val="002060"/>
                </a:solidFill>
                <a:latin typeface="Arial" panose="020B0604020202020204" pitchFamily="34" charset="0"/>
                <a:cs typeface="Arial" panose="020B0604020202020204" pitchFamily="34" charset="0"/>
              </a:rPr>
              <a:t>DEPLOYMENT SERVICES </a:t>
            </a:r>
          </a:p>
        </p:txBody>
      </p:sp>
      <p:sp>
        <p:nvSpPr>
          <p:cNvPr id="6" name="TextBox 5">
            <a:extLst>
              <a:ext uri="{FF2B5EF4-FFF2-40B4-BE49-F238E27FC236}">
                <a16:creationId xmlns:a16="http://schemas.microsoft.com/office/drawing/2014/main" id="{ADF4A0C7-BF79-ED4C-BB2E-54AB7193ECDE}"/>
              </a:ext>
            </a:extLst>
          </p:cNvPr>
          <p:cNvSpPr txBox="1"/>
          <p:nvPr/>
        </p:nvSpPr>
        <p:spPr>
          <a:xfrm>
            <a:off x="551384" y="2570348"/>
            <a:ext cx="5425210" cy="1310615"/>
          </a:xfrm>
          <a:prstGeom prst="rect">
            <a:avLst/>
          </a:prstGeom>
          <a:noFill/>
        </p:spPr>
        <p:txBody>
          <a:bodyPr wrap="square" rtlCol="0">
            <a:spAutoFit/>
          </a:bodyPr>
          <a:lstStyle/>
          <a:p>
            <a:pPr marL="285750" indent="-285750">
              <a:lnSpc>
                <a:spcPts val="1850"/>
              </a:lnSpc>
              <a:buFont typeface="Arial" panose="020B0604020202020204" pitchFamily="34" charset="0"/>
              <a:buChar char="•"/>
            </a:pPr>
            <a:r>
              <a:rPr lang="en-IE" sz="1600" dirty="0">
                <a:solidFill>
                  <a:srgbClr val="595959"/>
                </a:solidFill>
                <a:latin typeface="Arial" panose="020B0604020202020204" pitchFamily="34" charset="0"/>
                <a:cs typeface="Arial" panose="020B0604020202020204" pitchFamily="34" charset="0"/>
              </a:rPr>
              <a:t>Your dedicated Customer Success Partner is with you at every step.</a:t>
            </a:r>
          </a:p>
          <a:p>
            <a:pPr>
              <a:lnSpc>
                <a:spcPts val="1850"/>
              </a:lnSpc>
            </a:pPr>
            <a:endParaRPr lang="en-IE" sz="1600" dirty="0">
              <a:solidFill>
                <a:srgbClr val="595959"/>
              </a:solidFill>
              <a:latin typeface="Arial" panose="020B0604020202020204" pitchFamily="34" charset="0"/>
              <a:cs typeface="Arial" panose="020B0604020202020204" pitchFamily="34" charset="0"/>
            </a:endParaRPr>
          </a:p>
          <a:p>
            <a:pPr marL="285750" indent="-285750">
              <a:lnSpc>
                <a:spcPts val="1850"/>
              </a:lnSpc>
              <a:buFont typeface="Arial" panose="020B0604020202020204" pitchFamily="34" charset="0"/>
              <a:buChar char="•"/>
            </a:pPr>
            <a:r>
              <a:rPr lang="en-IE" sz="1600" dirty="0">
                <a:solidFill>
                  <a:srgbClr val="595959"/>
                </a:solidFill>
                <a:latin typeface="Arial" panose="020B0604020202020204" pitchFamily="34" charset="0"/>
                <a:cs typeface="Arial" panose="020B0604020202020204" pitchFamily="34" charset="0"/>
              </a:rPr>
              <a:t>The BrightWork 365 Start Service is based on our 3D Deployment (Design, Deliver, Deploy) approach.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6404" y="1748095"/>
            <a:ext cx="2955120" cy="2955120"/>
          </a:xfrm>
          <a:prstGeom prst="rect">
            <a:avLst/>
          </a:prstGeom>
        </p:spPr>
      </p:pic>
      <p:sp>
        <p:nvSpPr>
          <p:cNvPr id="11" name="TextBox 10">
            <a:extLst>
              <a:ext uri="{FF2B5EF4-FFF2-40B4-BE49-F238E27FC236}">
                <a16:creationId xmlns:a16="http://schemas.microsoft.com/office/drawing/2014/main" id="{557898F2-FF9C-3F4D-97CF-72DC9546F760}"/>
              </a:ext>
            </a:extLst>
          </p:cNvPr>
          <p:cNvSpPr txBox="1"/>
          <p:nvPr/>
        </p:nvSpPr>
        <p:spPr>
          <a:xfrm>
            <a:off x="2754000" y="198000"/>
            <a:ext cx="7005462" cy="296684"/>
          </a:xfrm>
          <a:prstGeom prst="rect">
            <a:avLst/>
          </a:prstGeom>
          <a:noFill/>
        </p:spPr>
        <p:txBody>
          <a:bodyPr wrap="square" rtlCol="0">
            <a:spAutoFit/>
          </a:bodyPr>
          <a:lstStyle/>
          <a:p>
            <a:pPr>
              <a:lnSpc>
                <a:spcPts val="1690"/>
              </a:lnSpc>
            </a:pPr>
            <a:r>
              <a:rPr lang="en-US" sz="1400" b="1" dirty="0">
                <a:solidFill>
                  <a:schemeClr val="bg1"/>
                </a:solidFill>
                <a:latin typeface="Arial" panose="020B0604020202020204" pitchFamily="34" charset="0"/>
                <a:cs typeface="Arial" panose="020B0604020202020204" pitchFamily="34" charset="0"/>
              </a:rPr>
              <a:t>BrightWork 365: Project and Program Management for Microsoft 365</a:t>
            </a:r>
          </a:p>
        </p:txBody>
      </p:sp>
    </p:spTree>
    <p:extLst>
      <p:ext uri="{BB962C8B-B14F-4D97-AF65-F5344CB8AC3E}">
        <p14:creationId xmlns:p14="http://schemas.microsoft.com/office/powerpoint/2010/main" val="368988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sz="quarter" idx="18"/>
          </p:nvPr>
        </p:nvSpPr>
        <p:spPr>
          <a:xfrm>
            <a:off x="538915" y="1224785"/>
            <a:ext cx="10963275" cy="719137"/>
          </a:xfrm>
        </p:spPr>
        <p:txBody>
          <a:bodyPr/>
          <a:lstStyle/>
          <a:p>
            <a:r>
              <a:rPr lang="en-GB" sz="3200" b="0" dirty="0"/>
              <a:t>BrightWork Customer Success stories</a:t>
            </a:r>
          </a:p>
          <a:p>
            <a:endParaRPr lang="en-IE" dirty="0"/>
          </a:p>
        </p:txBody>
      </p:sp>
      <p:pic>
        <p:nvPicPr>
          <p:cNvPr id="5" name="Picture 4">
            <a:extLst>
              <a:ext uri="{FF2B5EF4-FFF2-40B4-BE49-F238E27FC236}">
                <a16:creationId xmlns:a16="http://schemas.microsoft.com/office/drawing/2014/main" id="{FDA93114-7A69-BB44-AF79-FF785083C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92" y="2217487"/>
            <a:ext cx="10985500" cy="3898900"/>
          </a:xfrm>
          <a:prstGeom prst="rect">
            <a:avLst/>
          </a:prstGeom>
        </p:spPr>
      </p:pic>
      <p:pic>
        <p:nvPicPr>
          <p:cNvPr id="3" name="Picture 3">
            <a:extLst>
              <a:ext uri="{FF2B5EF4-FFF2-40B4-BE49-F238E27FC236}">
                <a16:creationId xmlns:a16="http://schemas.microsoft.com/office/drawing/2014/main" id="{150B9EF9-BCE9-40CC-9C76-F97360D7B7F3}"/>
              </a:ext>
            </a:extLst>
          </p:cNvPr>
          <p:cNvPicPr>
            <a:picLocks noChangeAspect="1"/>
          </p:cNvPicPr>
          <p:nvPr/>
        </p:nvPicPr>
        <p:blipFill>
          <a:blip r:embed="rId4"/>
          <a:stretch>
            <a:fillRect/>
          </a:stretch>
        </p:blipFill>
        <p:spPr>
          <a:xfrm>
            <a:off x="10277475" y="4854575"/>
            <a:ext cx="1304925" cy="1276350"/>
          </a:xfrm>
          <a:prstGeom prst="rect">
            <a:avLst/>
          </a:prstGeom>
        </p:spPr>
      </p:pic>
    </p:spTree>
    <p:extLst>
      <p:ext uri="{BB962C8B-B14F-4D97-AF65-F5344CB8AC3E}">
        <p14:creationId xmlns:p14="http://schemas.microsoft.com/office/powerpoint/2010/main" val="3275645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7612" y="1974160"/>
            <a:ext cx="11056775" cy="1877437"/>
          </a:xfrm>
          <a:prstGeom prst="rect">
            <a:avLst/>
          </a:prstGeom>
          <a:noFill/>
        </p:spPr>
        <p:txBody>
          <a:bodyPr wrap="square" lIns="91440" tIns="45720" rIns="91440" bIns="45720" rtlCol="0" anchor="t">
            <a:spAutoFit/>
          </a:bodyPr>
          <a:lstStyle/>
          <a:p>
            <a:pPr algn="ctr"/>
            <a:r>
              <a:rPr lang="en-IE" sz="2800" b="1" dirty="0">
                <a:solidFill>
                  <a:srgbClr val="FFFF00"/>
                </a:solidFill>
                <a:latin typeface="Arial" panose="020B0604020202020204" pitchFamily="34" charset="0"/>
                <a:cs typeface="Arial" panose="020B0604020202020204" pitchFamily="34" charset="0"/>
              </a:rPr>
              <a:t>QUICK POLL</a:t>
            </a:r>
          </a:p>
          <a:p>
            <a:pPr algn="ctr"/>
            <a:r>
              <a:rPr lang="en-US" sz="4400" b="1" dirty="0">
                <a:solidFill>
                  <a:schemeClr val="bg1"/>
                </a:solidFill>
                <a:latin typeface="Arial"/>
                <a:cs typeface="Arial"/>
              </a:rPr>
              <a:t>Are you currently using Microsoft 365 for Project Management?</a:t>
            </a:r>
            <a:endParaRPr lang="en-IE"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892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86895"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a:off x="1934701" y="883815"/>
            <a:ext cx="8523198" cy="584775"/>
          </a:xfrm>
          <a:prstGeom prst="rect">
            <a:avLst/>
          </a:prstGeom>
        </p:spPr>
        <p:txBody>
          <a:bodyPr wrap="square" lIns="91440" tIns="45720" rIns="91440" bIns="45720" anchor="t">
            <a:spAutoFit/>
          </a:bodyPr>
          <a:lstStyle/>
          <a:p>
            <a:pPr algn="ctr"/>
            <a:r>
              <a:rPr lang="en-US" sz="3200">
                <a:solidFill>
                  <a:srgbClr val="8A1A9B"/>
                </a:solidFill>
                <a:latin typeface="Arial"/>
                <a:cs typeface="Arial"/>
              </a:rPr>
              <a:t>BrightWork 365 for Microsoft 365</a:t>
            </a:r>
            <a:endParaRPr lang="en-IE" sz="3200">
              <a:solidFill>
                <a:srgbClr val="8A1A9B"/>
              </a:solidFill>
              <a:latin typeface="Arial"/>
              <a:cs typeface="Aria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060" t="10903" r="10041" b="9417"/>
          <a:stretch/>
        </p:blipFill>
        <p:spPr>
          <a:xfrm>
            <a:off x="360992" y="2040096"/>
            <a:ext cx="3816766" cy="3806337"/>
          </a:xfrm>
          <a:prstGeom prst="rect">
            <a:avLst/>
          </a:prstGeom>
        </p:spPr>
      </p:pic>
      <p:sp>
        <p:nvSpPr>
          <p:cNvPr id="8" name="Rectangle 7"/>
          <p:cNvSpPr/>
          <p:nvPr/>
        </p:nvSpPr>
        <p:spPr>
          <a:xfrm>
            <a:off x="7576705" y="5226994"/>
            <a:ext cx="4588684" cy="872034"/>
          </a:xfrm>
          <a:prstGeom prst="rect">
            <a:avLst/>
          </a:prstGeom>
        </p:spPr>
        <p:txBody>
          <a:bodyPr wrap="square" lIns="91440" tIns="45720" rIns="91440" bIns="45720" anchor="t">
            <a:spAutoFit/>
          </a:bodyPr>
          <a:lstStyle/>
          <a:p>
            <a:pPr marL="800100" lvl="1" indent="-342900">
              <a:lnSpc>
                <a:spcPct val="150000"/>
              </a:lnSpc>
              <a:buFont typeface="Arial" panose="020B0604020202020204" pitchFamily="34" charset="0"/>
              <a:buChar char="•"/>
            </a:pPr>
            <a:r>
              <a:rPr lang="en-US">
                <a:solidFill>
                  <a:schemeClr val="bg1"/>
                </a:solidFill>
                <a:latin typeface="Arial"/>
                <a:cs typeface="Arial"/>
                <a:hlinkClick r:id="rId4">
                  <a:extLst>
                    <a:ext uri="{A12FA001-AC4F-418D-AE19-62706E023703}">
                      <ahyp:hlinkClr xmlns:ahyp="http://schemas.microsoft.com/office/drawing/2018/hyperlinkcolor" val="tx"/>
                    </a:ext>
                  </a:extLst>
                </a:hlinkClick>
              </a:rPr>
              <a:t>BrightWork 365 Product page</a:t>
            </a:r>
            <a:endParaRPr lang="en-US">
              <a:solidFill>
                <a:schemeClr val="bg1"/>
              </a:solidFill>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BrightWork 365 Deployment page</a:t>
            </a:r>
            <a:endParaRPr lang="en-US">
              <a:solidFill>
                <a:schemeClr val="bg1"/>
              </a:solidFill>
              <a:latin typeface="Arial" panose="020B0604020202020204" pitchFamily="34" charset="0"/>
              <a:cs typeface="Arial" panose="020B0604020202020204" pitchFamily="34" charset="0"/>
            </a:endParaRPr>
          </a:p>
        </p:txBody>
      </p:sp>
      <p:pic>
        <p:nvPicPr>
          <p:cNvPr id="13" name="Picture 2" descr="BrightWork 365 PPM Microsoft Power Platform">
            <a:extLst>
              <a:ext uri="{FF2B5EF4-FFF2-40B4-BE49-F238E27FC236}">
                <a16:creationId xmlns:a16="http://schemas.microsoft.com/office/drawing/2014/main" id="{DD7B42C0-6221-4F66-8BF5-613DBF7FD3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4244" y="2172646"/>
            <a:ext cx="6569736" cy="31306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68D2B1-4F0F-7396-AFC2-0D7B821D7899}"/>
              </a:ext>
            </a:extLst>
          </p:cNvPr>
          <p:cNvSpPr txBox="1"/>
          <p:nvPr/>
        </p:nvSpPr>
        <p:spPr>
          <a:xfrm>
            <a:off x="299605" y="1667741"/>
            <a:ext cx="1487631" cy="369332"/>
          </a:xfrm>
          <a:prstGeom prst="rect">
            <a:avLst/>
          </a:prstGeom>
          <a:solidFill>
            <a:srgbClr val="FA4516"/>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ontserrat" panose="02000505000000020004" pitchFamily="2" charset="0"/>
              </a:rPr>
              <a:t>The "What"</a:t>
            </a:r>
          </a:p>
        </p:txBody>
      </p:sp>
      <p:sp>
        <p:nvSpPr>
          <p:cNvPr id="10" name="TextBox 9">
            <a:extLst>
              <a:ext uri="{FF2B5EF4-FFF2-40B4-BE49-F238E27FC236}">
                <a16:creationId xmlns:a16="http://schemas.microsoft.com/office/drawing/2014/main" id="{8D68D2B1-4F0F-7396-AFC2-0D7B821D7899}"/>
              </a:ext>
            </a:extLst>
          </p:cNvPr>
          <p:cNvSpPr txBox="1"/>
          <p:nvPr/>
        </p:nvSpPr>
        <p:spPr>
          <a:xfrm>
            <a:off x="5124244" y="1667741"/>
            <a:ext cx="1487631" cy="369332"/>
          </a:xfrm>
          <a:prstGeom prst="rect">
            <a:avLst/>
          </a:prstGeom>
          <a:solidFill>
            <a:srgbClr val="FA4516"/>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ontserrat" panose="02000505000000020004" pitchFamily="2" charset="0"/>
              </a:rPr>
              <a:t>The “How"</a:t>
            </a:r>
          </a:p>
        </p:txBody>
      </p:sp>
    </p:spTree>
    <p:extLst>
      <p:ext uri="{BB962C8B-B14F-4D97-AF65-F5344CB8AC3E}">
        <p14:creationId xmlns:p14="http://schemas.microsoft.com/office/powerpoint/2010/main" val="1966738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9BDFAE-42BB-4E1F-BE4F-1A91B15CEF10}"/>
              </a:ext>
            </a:extLst>
          </p:cNvPr>
          <p:cNvSpPr txBox="1"/>
          <p:nvPr/>
        </p:nvSpPr>
        <p:spPr>
          <a:xfrm>
            <a:off x="8973068" y="2685184"/>
            <a:ext cx="293369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2"/>
                </a:solidFill>
              </a:rPr>
              <a:t>Built into our Product  </a:t>
            </a:r>
          </a:p>
          <a:p>
            <a:r>
              <a:rPr lang="en-US" dirty="0">
                <a:solidFill>
                  <a:schemeClr val="bg2"/>
                </a:solidFill>
              </a:rPr>
              <a:t>with Templates</a:t>
            </a:r>
          </a:p>
          <a:p>
            <a:endParaRPr lang="en-US" dirty="0">
              <a:solidFill>
                <a:schemeClr val="bg2"/>
              </a:solidFill>
              <a:cs typeface="Arial"/>
            </a:endParaRPr>
          </a:p>
          <a:p>
            <a:r>
              <a:rPr lang="en-US" dirty="0">
                <a:solidFill>
                  <a:schemeClr val="bg2"/>
                </a:solidFill>
                <a:cs typeface="Arial"/>
              </a:rPr>
              <a:t>and</a:t>
            </a:r>
          </a:p>
          <a:p>
            <a:endParaRPr lang="en-US" dirty="0">
              <a:solidFill>
                <a:schemeClr val="bg2"/>
              </a:solidFill>
              <a:cs typeface="Arial"/>
            </a:endParaRPr>
          </a:p>
          <a:p>
            <a:r>
              <a:rPr lang="en-US" dirty="0">
                <a:solidFill>
                  <a:schemeClr val="bg2"/>
                </a:solidFill>
                <a:cs typeface="Arial"/>
              </a:rPr>
              <a:t>Designed into our Deployment Approach with Services</a:t>
            </a:r>
          </a:p>
        </p:txBody>
      </p:sp>
      <p:sp>
        <p:nvSpPr>
          <p:cNvPr id="5" name="TextBox 4">
            <a:extLst>
              <a:ext uri="{FF2B5EF4-FFF2-40B4-BE49-F238E27FC236}">
                <a16:creationId xmlns:a16="http://schemas.microsoft.com/office/drawing/2014/main" id="{8D68D2B1-4F0F-7396-AFC2-0D7B821D7899}"/>
              </a:ext>
            </a:extLst>
          </p:cNvPr>
          <p:cNvSpPr txBox="1"/>
          <p:nvPr/>
        </p:nvSpPr>
        <p:spPr>
          <a:xfrm>
            <a:off x="1003762" y="808000"/>
            <a:ext cx="1598122" cy="369332"/>
          </a:xfrm>
          <a:prstGeom prst="rect">
            <a:avLst/>
          </a:prstGeom>
          <a:solidFill>
            <a:srgbClr val="FA4516"/>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ontserrat" panose="02000505000000020004" pitchFamily="2" charset="0"/>
              </a:rPr>
              <a:t>More “How"</a:t>
            </a:r>
          </a:p>
        </p:txBody>
      </p:sp>
    </p:spTree>
    <p:extLst>
      <p:ext uri="{BB962C8B-B14F-4D97-AF65-F5344CB8AC3E}">
        <p14:creationId xmlns:p14="http://schemas.microsoft.com/office/powerpoint/2010/main" val="965233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3609" y="1197205"/>
            <a:ext cx="5872040" cy="3959257"/>
          </a:xfrm>
          <a:prstGeom prst="rect">
            <a:avLst/>
          </a:prstGeom>
        </p:spPr>
      </p:pic>
    </p:spTree>
    <p:extLst>
      <p:ext uri="{BB962C8B-B14F-4D97-AF65-F5344CB8AC3E}">
        <p14:creationId xmlns:p14="http://schemas.microsoft.com/office/powerpoint/2010/main" val="1690768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86895"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p:cNvSpPr/>
          <p:nvPr/>
        </p:nvSpPr>
        <p:spPr>
          <a:xfrm>
            <a:off x="1201598" y="1011236"/>
            <a:ext cx="9583755" cy="584775"/>
          </a:xfrm>
          <a:prstGeom prst="rect">
            <a:avLst/>
          </a:prstGeom>
        </p:spPr>
        <p:txBody>
          <a:bodyPr wrap="square">
            <a:spAutoFit/>
          </a:bodyPr>
          <a:lstStyle/>
          <a:p>
            <a:pPr algn="ctr"/>
            <a:r>
              <a:rPr lang="en-US" sz="3200" dirty="0">
                <a:solidFill>
                  <a:srgbClr val="8A1A9B"/>
                </a:solidFill>
                <a:latin typeface="Arial" panose="020B0604020202020204" pitchFamily="34" charset="0"/>
                <a:cs typeface="Arial" panose="020B0604020202020204" pitchFamily="34" charset="0"/>
              </a:rPr>
              <a:t>Task Management – The Basics</a:t>
            </a:r>
          </a:p>
        </p:txBody>
      </p:sp>
      <p:pic>
        <p:nvPicPr>
          <p:cNvPr id="6" name="Picture 5">
            <a:extLst>
              <a:ext uri="{FF2B5EF4-FFF2-40B4-BE49-F238E27FC236}">
                <a16:creationId xmlns:a16="http://schemas.microsoft.com/office/drawing/2014/main" id="{A87F2C8D-7807-B4AF-8CEE-1557B283D5B9}"/>
              </a:ext>
            </a:extLst>
          </p:cNvPr>
          <p:cNvPicPr>
            <a:picLocks noChangeAspect="1"/>
          </p:cNvPicPr>
          <p:nvPr/>
        </p:nvPicPr>
        <p:blipFill>
          <a:blip r:embed="rId3"/>
          <a:stretch>
            <a:fillRect/>
          </a:stretch>
        </p:blipFill>
        <p:spPr>
          <a:xfrm>
            <a:off x="1965602" y="2189510"/>
            <a:ext cx="8260796" cy="1676545"/>
          </a:xfrm>
          <a:prstGeom prst="rect">
            <a:avLst/>
          </a:prstGeom>
        </p:spPr>
      </p:pic>
    </p:spTree>
    <p:extLst>
      <p:ext uri="{BB962C8B-B14F-4D97-AF65-F5344CB8AC3E}">
        <p14:creationId xmlns:p14="http://schemas.microsoft.com/office/powerpoint/2010/main" val="3031984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86895"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0" name="Rectangle 9"/>
          <p:cNvSpPr/>
          <p:nvPr/>
        </p:nvSpPr>
        <p:spPr>
          <a:xfrm>
            <a:off x="1160892" y="993704"/>
            <a:ext cx="8958586" cy="584775"/>
          </a:xfrm>
          <a:prstGeom prst="rect">
            <a:avLst/>
          </a:prstGeom>
        </p:spPr>
        <p:txBody>
          <a:bodyPr wrap="square">
            <a:spAutoFit/>
          </a:bodyPr>
          <a:lstStyle/>
          <a:p>
            <a:pPr algn="ctr"/>
            <a:r>
              <a:rPr lang="en-IE" sz="3200" dirty="0">
                <a:solidFill>
                  <a:srgbClr val="8A1A9B"/>
                </a:solidFill>
                <a:latin typeface="Arial" panose="020B0604020202020204" pitchFamily="34" charset="0"/>
                <a:cs typeface="Arial" panose="020B0604020202020204" pitchFamily="34" charset="0"/>
              </a:rPr>
              <a:t>Building Your Task List &amp; Schedule</a:t>
            </a:r>
          </a:p>
        </p:txBody>
      </p:sp>
      <p:pic>
        <p:nvPicPr>
          <p:cNvPr id="3" name="Picture 2">
            <a:extLst>
              <a:ext uri="{FF2B5EF4-FFF2-40B4-BE49-F238E27FC236}">
                <a16:creationId xmlns:a16="http://schemas.microsoft.com/office/drawing/2014/main" id="{D78627E5-BA30-CE28-B6FB-B487B1DA235A}"/>
              </a:ext>
            </a:extLst>
          </p:cNvPr>
          <p:cNvPicPr>
            <a:picLocks noChangeAspect="1"/>
          </p:cNvPicPr>
          <p:nvPr/>
        </p:nvPicPr>
        <p:blipFill>
          <a:blip r:embed="rId3"/>
          <a:stretch>
            <a:fillRect/>
          </a:stretch>
        </p:blipFill>
        <p:spPr>
          <a:xfrm>
            <a:off x="2200699" y="1578479"/>
            <a:ext cx="7790601" cy="4174758"/>
          </a:xfrm>
          <a:prstGeom prst="rect">
            <a:avLst/>
          </a:prstGeom>
        </p:spPr>
      </p:pic>
    </p:spTree>
    <p:extLst>
      <p:ext uri="{BB962C8B-B14F-4D97-AF65-F5344CB8AC3E}">
        <p14:creationId xmlns:p14="http://schemas.microsoft.com/office/powerpoint/2010/main" val="53566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86895"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0" name="Rectangle 9"/>
          <p:cNvSpPr/>
          <p:nvPr/>
        </p:nvSpPr>
        <p:spPr>
          <a:xfrm>
            <a:off x="1069412" y="979800"/>
            <a:ext cx="9848127" cy="584775"/>
          </a:xfrm>
          <a:prstGeom prst="rect">
            <a:avLst/>
          </a:prstGeom>
        </p:spPr>
        <p:txBody>
          <a:bodyPr wrap="square">
            <a:spAutoFit/>
          </a:bodyPr>
          <a:lstStyle/>
          <a:p>
            <a:pPr algn="ctr"/>
            <a:r>
              <a:rPr lang="en-IE" sz="3200" dirty="0">
                <a:solidFill>
                  <a:srgbClr val="8A1A9B"/>
                </a:solidFill>
                <a:latin typeface="Arial" panose="020B0604020202020204" pitchFamily="34" charset="0"/>
                <a:cs typeface="Arial" panose="020B0604020202020204" pitchFamily="34" charset="0"/>
              </a:rPr>
              <a:t>Managing the Execution of Your Tasks &amp; Schedule</a:t>
            </a:r>
          </a:p>
        </p:txBody>
      </p:sp>
      <p:pic>
        <p:nvPicPr>
          <p:cNvPr id="4" name="Picture 3">
            <a:extLst>
              <a:ext uri="{FF2B5EF4-FFF2-40B4-BE49-F238E27FC236}">
                <a16:creationId xmlns:a16="http://schemas.microsoft.com/office/drawing/2014/main" id="{F0202B44-6A96-2305-D7FD-B580FD22806B}"/>
              </a:ext>
            </a:extLst>
          </p:cNvPr>
          <p:cNvPicPr>
            <a:picLocks noChangeAspect="1"/>
          </p:cNvPicPr>
          <p:nvPr/>
        </p:nvPicPr>
        <p:blipFill>
          <a:blip r:embed="rId3"/>
          <a:stretch>
            <a:fillRect/>
          </a:stretch>
        </p:blipFill>
        <p:spPr>
          <a:xfrm>
            <a:off x="663111" y="1573157"/>
            <a:ext cx="5037893" cy="2225258"/>
          </a:xfrm>
          <a:prstGeom prst="rect">
            <a:avLst/>
          </a:prstGeom>
        </p:spPr>
      </p:pic>
      <p:pic>
        <p:nvPicPr>
          <p:cNvPr id="7" name="Picture 6">
            <a:extLst>
              <a:ext uri="{FF2B5EF4-FFF2-40B4-BE49-F238E27FC236}">
                <a16:creationId xmlns:a16="http://schemas.microsoft.com/office/drawing/2014/main" id="{5F56F9EB-6609-1181-720A-6E834380C9EC}"/>
              </a:ext>
            </a:extLst>
          </p:cNvPr>
          <p:cNvPicPr>
            <a:picLocks noChangeAspect="1"/>
          </p:cNvPicPr>
          <p:nvPr/>
        </p:nvPicPr>
        <p:blipFill>
          <a:blip r:embed="rId4"/>
          <a:stretch>
            <a:fillRect/>
          </a:stretch>
        </p:blipFill>
        <p:spPr>
          <a:xfrm>
            <a:off x="6198526" y="1573157"/>
            <a:ext cx="5485798" cy="2225258"/>
          </a:xfrm>
          <a:prstGeom prst="rect">
            <a:avLst/>
          </a:prstGeom>
        </p:spPr>
      </p:pic>
      <p:pic>
        <p:nvPicPr>
          <p:cNvPr id="12" name="Picture 11">
            <a:extLst>
              <a:ext uri="{FF2B5EF4-FFF2-40B4-BE49-F238E27FC236}">
                <a16:creationId xmlns:a16="http://schemas.microsoft.com/office/drawing/2014/main" id="{D63112A5-857E-BFE7-6617-382C4B09FECA}"/>
              </a:ext>
            </a:extLst>
          </p:cNvPr>
          <p:cNvPicPr>
            <a:picLocks noChangeAspect="1"/>
          </p:cNvPicPr>
          <p:nvPr/>
        </p:nvPicPr>
        <p:blipFill>
          <a:blip r:embed="rId5"/>
          <a:stretch>
            <a:fillRect/>
          </a:stretch>
        </p:blipFill>
        <p:spPr>
          <a:xfrm>
            <a:off x="4621607" y="3861428"/>
            <a:ext cx="2743735" cy="2154376"/>
          </a:xfrm>
          <a:prstGeom prst="rect">
            <a:avLst/>
          </a:prstGeom>
        </p:spPr>
      </p:pic>
    </p:spTree>
    <p:extLst>
      <p:ext uri="{BB962C8B-B14F-4D97-AF65-F5344CB8AC3E}">
        <p14:creationId xmlns:p14="http://schemas.microsoft.com/office/powerpoint/2010/main" val="1739447107"/>
      </p:ext>
    </p:extLst>
  </p:cSld>
  <p:clrMapOvr>
    <a:masterClrMapping/>
  </p:clrMapOvr>
</p:sld>
</file>

<file path=ppt/theme/theme1.xml><?xml version="1.0" encoding="utf-8"?>
<a:theme xmlns:a="http://schemas.openxmlformats.org/drawingml/2006/main" name="BrightWork">
  <a:themeElements>
    <a:clrScheme name="BW Brand">
      <a:dk1>
        <a:srgbClr val="3C4858"/>
      </a:dk1>
      <a:lt1>
        <a:sysClr val="window" lastClr="FFFFFF"/>
      </a:lt1>
      <a:dk2>
        <a:srgbClr val="EA4F6E"/>
      </a:dk2>
      <a:lt2>
        <a:srgbClr val="FFCC00"/>
      </a:lt2>
      <a:accent1>
        <a:srgbClr val="3C4858"/>
      </a:accent1>
      <a:accent2>
        <a:srgbClr val="154C90"/>
      </a:accent2>
      <a:accent3>
        <a:srgbClr val="154C90"/>
      </a:accent3>
      <a:accent4>
        <a:srgbClr val="8CB7C9"/>
      </a:accent4>
      <a:accent5>
        <a:srgbClr val="154C90"/>
      </a:accent5>
      <a:accent6>
        <a:srgbClr val="00B050"/>
      </a:accent6>
      <a:hlink>
        <a:srgbClr val="0563C1"/>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ghtWork" id="{982A9A29-0B42-4621-B5D3-DE074852A4CF}" vid="{E9226AD9-60BC-412D-A7CE-CA478B69A37A}"/>
    </a:ext>
  </a:extLst>
</a:theme>
</file>

<file path=ppt/theme/theme2.xml><?xml version="1.0" encoding="utf-8"?>
<a:theme xmlns:a="http://schemas.openxmlformats.org/drawingml/2006/main" name="1_BrightWork">
  <a:themeElements>
    <a:clrScheme name="BW Brand">
      <a:dk1>
        <a:srgbClr val="3C4858"/>
      </a:dk1>
      <a:lt1>
        <a:sysClr val="window" lastClr="FFFFFF"/>
      </a:lt1>
      <a:dk2>
        <a:srgbClr val="EA4F6E"/>
      </a:dk2>
      <a:lt2>
        <a:srgbClr val="FFCC00"/>
      </a:lt2>
      <a:accent1>
        <a:srgbClr val="3C4858"/>
      </a:accent1>
      <a:accent2>
        <a:srgbClr val="154C90"/>
      </a:accent2>
      <a:accent3>
        <a:srgbClr val="154C90"/>
      </a:accent3>
      <a:accent4>
        <a:srgbClr val="8CB7C9"/>
      </a:accent4>
      <a:accent5>
        <a:srgbClr val="154C90"/>
      </a:accent5>
      <a:accent6>
        <a:srgbClr val="00B050"/>
      </a:accent6>
      <a:hlink>
        <a:srgbClr val="0563C1"/>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ghtWork" id="{2EC452D3-C8F4-49E4-82EA-A9EF6E750B17}" vid="{29EB6DE2-EFDE-40E8-8C90-A5097F775476}"/>
    </a:ext>
  </a:extLst>
</a:theme>
</file>

<file path=ppt/theme/theme3.xml><?xml version="1.0" encoding="utf-8"?>
<a:theme xmlns:a="http://schemas.openxmlformats.org/drawingml/2006/main" name="2_BrightWork">
  <a:themeElements>
    <a:clrScheme name="BW Brand">
      <a:dk1>
        <a:srgbClr val="3C4858"/>
      </a:dk1>
      <a:lt1>
        <a:sysClr val="window" lastClr="FFFFFF"/>
      </a:lt1>
      <a:dk2>
        <a:srgbClr val="EA4F6E"/>
      </a:dk2>
      <a:lt2>
        <a:srgbClr val="FFCC00"/>
      </a:lt2>
      <a:accent1>
        <a:srgbClr val="3C4858"/>
      </a:accent1>
      <a:accent2>
        <a:srgbClr val="154C90"/>
      </a:accent2>
      <a:accent3>
        <a:srgbClr val="154C90"/>
      </a:accent3>
      <a:accent4>
        <a:srgbClr val="8CB7C9"/>
      </a:accent4>
      <a:accent5>
        <a:srgbClr val="154C90"/>
      </a:accent5>
      <a:accent6>
        <a:srgbClr val="00B050"/>
      </a:accent6>
      <a:hlink>
        <a:srgbClr val="0563C1"/>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ghtWork" id="{C614FB6B-2E85-4641-BBD7-620CD42026DC}" vid="{4E62A5A8-783A-413B-B015-E2748F4A7DF6}"/>
    </a:ext>
  </a:extLst>
</a:theme>
</file>

<file path=ppt/theme/theme4.xml><?xml version="1.0" encoding="utf-8"?>
<a:theme xmlns:a="http://schemas.openxmlformats.org/drawingml/2006/main" name="3_BrightWork">
  <a:themeElements>
    <a:clrScheme name="BW Brand">
      <a:dk1>
        <a:srgbClr val="3C4858"/>
      </a:dk1>
      <a:lt1>
        <a:sysClr val="window" lastClr="FFFFFF"/>
      </a:lt1>
      <a:dk2>
        <a:srgbClr val="EA4F6E"/>
      </a:dk2>
      <a:lt2>
        <a:srgbClr val="FFCC00"/>
      </a:lt2>
      <a:accent1>
        <a:srgbClr val="3C4858"/>
      </a:accent1>
      <a:accent2>
        <a:srgbClr val="154C90"/>
      </a:accent2>
      <a:accent3>
        <a:srgbClr val="154C90"/>
      </a:accent3>
      <a:accent4>
        <a:srgbClr val="8CB7C9"/>
      </a:accent4>
      <a:accent5>
        <a:srgbClr val="154C90"/>
      </a:accent5>
      <a:accent6>
        <a:srgbClr val="00B050"/>
      </a:accent6>
      <a:hlink>
        <a:srgbClr val="0563C1"/>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ghtWork" id="{2EC452D3-C8F4-49E4-82EA-A9EF6E750B17}" vid="{29EB6DE2-EFDE-40E8-8C90-A5097F77547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e45e70c5-5f05-4b2d-b19c-786601b0c507" xsi:nil="true"/>
    <SharedWithUsers xmlns="47e18057-2abd-4b6e-93a3-3291ec575f7f">
      <UserInfo>
        <DisplayName/>
        <AccountId xsi:nil="true"/>
        <AccountType/>
      </UserInfo>
    </SharedWithUsers>
    <MediaLengthInSeconds xmlns="e45e70c5-5f05-4b2d-b19c-786601b0c507" xsi:nil="true"/>
    <TaxCatchAll xmlns="47e18057-2abd-4b6e-93a3-3291ec575f7f" xsi:nil="true"/>
    <lcf76f155ced4ddcb4097134ff3c332f xmlns="e45e70c5-5f05-4b2d-b19c-786601b0c50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A310184662294E86232F24F77F6204" ma:contentTypeVersion="16" ma:contentTypeDescription="Create a new document." ma:contentTypeScope="" ma:versionID="78817abf18ed0b6f387f7e9b92866977">
  <xsd:schema xmlns:xsd="http://www.w3.org/2001/XMLSchema" xmlns:xs="http://www.w3.org/2001/XMLSchema" xmlns:p="http://schemas.microsoft.com/office/2006/metadata/properties" xmlns:ns2="e45e70c5-5f05-4b2d-b19c-786601b0c507" xmlns:ns3="47e18057-2abd-4b6e-93a3-3291ec575f7f" targetNamespace="http://schemas.microsoft.com/office/2006/metadata/properties" ma:root="true" ma:fieldsID="4d100aa90744df84ba49f929b7a354aa" ns2:_="" ns3:_="">
    <xsd:import namespace="e45e70c5-5f05-4b2d-b19c-786601b0c507"/>
    <xsd:import namespace="47e18057-2abd-4b6e-93a3-3291ec575f7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5e70c5-5f05-4b2d-b19c-786601b0c5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Flow_SignoffStatus" ma:index="17" nillable="true" ma:displayName="Sign-off status" ma:internalName="Sign_x002d_off_x0020_status">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07cbb0c-82b3-4edf-aa8c-49587c6d28f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7e18057-2abd-4b6e-93a3-3291ec575f7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fd8012d-f078-4e2b-93b2-8cc26d34be48}" ma:internalName="TaxCatchAll" ma:showField="CatchAllData" ma:web="47e18057-2abd-4b6e-93a3-3291ec575f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F99E34-46EE-48E5-B202-A87255EAF7E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7e18057-2abd-4b6e-93a3-3291ec575f7f"/>
    <ds:schemaRef ds:uri="e45e70c5-5f05-4b2d-b19c-786601b0c507"/>
    <ds:schemaRef ds:uri="http://www.w3.org/XML/1998/namespace"/>
    <ds:schemaRef ds:uri="http://purl.org/dc/dcmitype/"/>
  </ds:schemaRefs>
</ds:datastoreItem>
</file>

<file path=customXml/itemProps2.xml><?xml version="1.0" encoding="utf-8"?>
<ds:datastoreItem xmlns:ds="http://schemas.openxmlformats.org/officeDocument/2006/customXml" ds:itemID="{1148B6A5-7C16-4539-8F4D-58CFDC8BFA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5e70c5-5f05-4b2d-b19c-786601b0c507"/>
    <ds:schemaRef ds:uri="47e18057-2abd-4b6e-93a3-3291ec575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D5751E-5212-4328-80AD-ABE16E42C5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2020</Template>
  <TotalTime>14822</TotalTime>
  <Words>868</Words>
  <Application>Microsoft Office PowerPoint</Application>
  <PresentationFormat>Widescreen</PresentationFormat>
  <Paragraphs>122</Paragraphs>
  <Slides>21</Slides>
  <Notes>2</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21</vt:i4>
      </vt:variant>
    </vt:vector>
  </HeadingPairs>
  <TitlesOfParts>
    <vt:vector size="28" baseType="lpstr">
      <vt:lpstr>Arial</vt:lpstr>
      <vt:lpstr>Calibri</vt:lpstr>
      <vt:lpstr>Montserrat</vt:lpstr>
      <vt:lpstr>BrightWork</vt:lpstr>
      <vt:lpstr>1_BrightWork</vt:lpstr>
      <vt:lpstr>2_BrightWork</vt:lpstr>
      <vt:lpstr>3_BrightWork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Morgan</dc:creator>
  <cp:lastModifiedBy>Jonathan Weisglass</cp:lastModifiedBy>
  <cp:revision>123</cp:revision>
  <cp:lastPrinted>2021-11-10T20:37:21Z</cp:lastPrinted>
  <dcterms:created xsi:type="dcterms:W3CDTF">2020-03-27T10:05:10Z</dcterms:created>
  <dcterms:modified xsi:type="dcterms:W3CDTF">2022-08-15T15:26:16Z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0x01010052A310184662294E86232F24F77F6204</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